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1" r:id="rId4"/>
    <p:sldId id="262" r:id="rId5"/>
    <p:sldId id="263" r:id="rId6"/>
    <p:sldId id="259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2" autoAdjust="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FD57F33-2E79-4AFB-BBEA-FCE95F3FB6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698614-02DB-4DA3-BAEC-E0C7AACBD7C7}" type="datetimeFigureOut">
              <a:rPr lang="en-US" smtClean="0"/>
              <a:t>4/3/2020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5880" y="6071651"/>
            <a:ext cx="491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АКТИВ  ПРИРОДНИХ  НАУКА</a:t>
            </a:r>
            <a:endParaRPr lang="sr-Cyrl-R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471" y="484909"/>
            <a:ext cx="675806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ОСНОВНА ШКОЛА </a:t>
            </a:r>
          </a:p>
          <a:p>
            <a:pPr algn="ctr"/>
            <a:r>
              <a:rPr lang="sr-Cyrl-R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„ЖАРКО ЗРЕЊАНИН“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180" y="2632364"/>
            <a:ext cx="60367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СВИ НАШИ УСПЕСИ</a:t>
            </a:r>
          </a:p>
          <a:p>
            <a:pPr algn="ctr"/>
            <a:r>
              <a:rPr lang="sr-Cyrl-R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2019/2020. </a:t>
            </a:r>
            <a:r>
              <a:rPr lang="sr-Cyrl-R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ГОДИНА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 descr="C:\Users\tf190606lv\Desktop\sovice\sova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249" y="1625492"/>
            <a:ext cx="2334896" cy="19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f190606lv\Desktop\sovice\ГРАНА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256" y="3232176"/>
            <a:ext cx="4028744" cy="8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y2mate.com - Химна ОШ Жарко Зрењанин, Нови Сад_VYcnuLF1px0_144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</p:spPr>
      </p:pic>
      <p:pic>
        <p:nvPicPr>
          <p:cNvPr id="3" name="Химна ОШ Жарко Зрењанин, Нови Сад">
            <a:hlinkClick r:id="" action="ppaction://media"/>
            <a:extLst>
              <a:ext uri="{FF2B5EF4-FFF2-40B4-BE49-F238E27FC236}">
                <a16:creationId xmlns:a16="http://schemas.microsoft.com/office/drawing/2014/main" xmlns="" id="{6634A974-1ED6-416B-82FA-EF56270231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33400" y="457200"/>
            <a:ext cx="609600" cy="609600"/>
          </a:xfrm>
          <a:prstGeom prst="rect">
            <a:avLst/>
          </a:prstGeom>
        </p:spPr>
      </p:pic>
      <p:pic>
        <p:nvPicPr>
          <p:cNvPr id="2" name="Picture 2" descr="C:\Users\tf190606lv\Desktop\sovice\cvetna gran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1334"/>
            <a:ext cx="8395025" cy="20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 numSld="21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f190606lv\Desktop\sovice\3.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80" y="3407277"/>
            <a:ext cx="4247807" cy="34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f190606lv\Desktop\sovice\ГРАНА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08989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f190606lv\Desktop\sovice\1.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45154"/>
            <a:ext cx="2895600" cy="26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f190606lv\Desktop\sovice\2.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690" y="516200"/>
            <a:ext cx="2641310" cy="24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312" y="516200"/>
            <a:ext cx="2641309" cy="243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Users\tf190606lv\Desktop\sovice\ГРАНА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466" y="5678458"/>
            <a:ext cx="6735464" cy="13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0356" y="3551236"/>
            <a:ext cx="22805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   </a:t>
            </a:r>
            <a:r>
              <a:rPr lang="sr-Latn-CS" sz="3200" b="1" dirty="0" smtClean="0"/>
              <a:t> </a:t>
            </a:r>
            <a:r>
              <a:rPr lang="sr-Cyrl-RS" sz="2800" b="1" dirty="0" smtClean="0">
                <a:solidFill>
                  <a:schemeClr val="bg1"/>
                </a:solidFill>
              </a:rPr>
              <a:t>ФИЗИКА</a:t>
            </a:r>
            <a:endParaRPr lang="sr-Cyrl-RS" sz="2800" b="1" dirty="0">
              <a:solidFill>
                <a:schemeClr val="bg1"/>
              </a:solidFill>
            </a:endParaRPr>
          </a:p>
          <a:p>
            <a:pPr algn="ctr"/>
            <a:r>
              <a:rPr lang="sr-Cyrl-RS" b="1" dirty="0">
                <a:solidFill>
                  <a:schemeClr val="bg1"/>
                </a:solidFill>
              </a:rPr>
              <a:t>ОПШТИНСКО ТАКМИЧЕЊЕ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9" y="6482280"/>
            <a:ext cx="495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</a:t>
            </a:r>
            <a:r>
              <a:rPr lang="sr-Latn-CS" b="1" dirty="0" smtClean="0"/>
              <a:t>.</a:t>
            </a:r>
            <a:r>
              <a:rPr lang="sr-Cyrl-RS" b="1" dirty="0" smtClean="0"/>
              <a:t>УТЈЕШАНОВИЋ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916" y="601466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ИВАНА РАКИТА</a:t>
            </a:r>
            <a:endParaRPr lang="en-US" b="1" dirty="0"/>
          </a:p>
        </p:txBody>
      </p:sp>
      <p:pic>
        <p:nvPicPr>
          <p:cNvPr id="1036" name="Picture 12" descr="C:\Users\tf190606lv\Desktop\sovice\1.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495" y="4055243"/>
            <a:ext cx="2883967" cy="26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f190606lv\Desktop\sovice\1.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184" y="3754851"/>
            <a:ext cx="2638816" cy="239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48116" y="2413942"/>
            <a:ext cx="268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/>
              <a:t>ИВАНА РАДУЈКОВ </a:t>
            </a:r>
            <a:r>
              <a:rPr lang="sr-Cyrl-RS" sz="1200" b="1" dirty="0" smtClean="0"/>
              <a:t>7-6</a:t>
            </a:r>
            <a:endParaRPr lang="sr-Latn-RS" sz="1200" b="1" dirty="0" smtClean="0"/>
          </a:p>
          <a:p>
            <a:r>
              <a:rPr lang="sr-Latn-RS" sz="1200" b="1" dirty="0"/>
              <a:t> </a:t>
            </a:r>
            <a:r>
              <a:rPr lang="sr-Latn-RS" sz="1200" b="1" dirty="0" smtClean="0"/>
              <a:t>          </a:t>
            </a:r>
            <a:r>
              <a:rPr lang="sr-Latn-RS" sz="1600" b="1" dirty="0" smtClean="0"/>
              <a:t>II </a:t>
            </a:r>
            <a:r>
              <a:rPr lang="sr-Cyrl-RS" sz="1600" b="1" dirty="0"/>
              <a:t>МЕСТО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718484"/>
            <a:ext cx="223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МИХАИЛО СРЂЕВИЋ</a:t>
            </a:r>
            <a:r>
              <a:rPr lang="sr-Cyrl-RS" sz="1200" b="1" dirty="0" smtClean="0"/>
              <a:t>7-3</a:t>
            </a:r>
            <a:endParaRPr lang="sr-Cyrl-RS" sz="1200" b="1" dirty="0"/>
          </a:p>
          <a:p>
            <a:pPr algn="ctr"/>
            <a:r>
              <a:rPr lang="sr-Latn-RS" sz="1600" b="1" dirty="0"/>
              <a:t>III </a:t>
            </a:r>
            <a:r>
              <a:rPr lang="sr-Cyrl-RS" sz="1600" b="1" dirty="0"/>
              <a:t>МЕСТО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65370" y="2378297"/>
            <a:ext cx="26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/>
              <a:t>ОЛИВЕРА МАЗИЋ </a:t>
            </a:r>
            <a:r>
              <a:rPr lang="sr-Cyrl-RS" sz="1200" b="1" dirty="0"/>
              <a:t>7- </a:t>
            </a:r>
            <a:r>
              <a:rPr lang="sr-Cyrl-RS" sz="1200" b="1" dirty="0" smtClean="0"/>
              <a:t>1</a:t>
            </a:r>
            <a:endParaRPr lang="sr-Latn-RS" sz="1200" b="1" dirty="0" smtClean="0"/>
          </a:p>
          <a:p>
            <a:r>
              <a:rPr lang="sr-Latn-RS" sz="1200" b="1" dirty="0" smtClean="0"/>
              <a:t>              </a:t>
            </a:r>
            <a:r>
              <a:rPr lang="en-US" sz="1600" b="1" dirty="0" smtClean="0"/>
              <a:t>I </a:t>
            </a:r>
            <a:r>
              <a:rPr lang="sr-Cyrl-RS" sz="1600" b="1" dirty="0"/>
              <a:t>МЕСТО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36083" y="6082171"/>
            <a:ext cx="2298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/>
              <a:t>УРОШ ЈАКОВЉЕВИЋ </a:t>
            </a:r>
            <a:r>
              <a:rPr lang="sr-Cyrl-RS" sz="1100" b="1" dirty="0"/>
              <a:t>6-5</a:t>
            </a:r>
          </a:p>
          <a:p>
            <a:pPr algn="ctr"/>
            <a:r>
              <a:rPr lang="sr-Latn-RS" sz="1600" b="1" dirty="0"/>
              <a:t>III </a:t>
            </a:r>
            <a:r>
              <a:rPr lang="sr-Cyrl-RS" sz="1600" b="1" dirty="0"/>
              <a:t>МЕСТО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13679" y="5569854"/>
            <a:ext cx="259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/>
              <a:t>АЛЕКСАНДАР </a:t>
            </a:r>
          </a:p>
          <a:p>
            <a:r>
              <a:rPr lang="sr-Cyrl-RS" sz="1600" b="1" dirty="0"/>
              <a:t>ВИДАКОВИЋ </a:t>
            </a:r>
            <a:r>
              <a:rPr lang="sr-Cyrl-RS" sz="1100" b="1" dirty="0" smtClean="0"/>
              <a:t>6-</a:t>
            </a:r>
            <a:r>
              <a:rPr lang="sr-Latn-RS" sz="1100" b="1" dirty="0" smtClean="0"/>
              <a:t>4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00327" y="5660047"/>
            <a:ext cx="110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/>
              <a:t>III </a:t>
            </a:r>
            <a:r>
              <a:rPr lang="sr-Cyrl-RS" sz="1200" b="1" dirty="0"/>
              <a:t>МЕСТО</a:t>
            </a:r>
            <a:endParaRPr lang="en-US" sz="1200" b="1" dirty="0"/>
          </a:p>
        </p:txBody>
      </p:sp>
      <p:pic>
        <p:nvPicPr>
          <p:cNvPr id="2" name="y2mate.com - Химна ОШ Жарко Зрењанин, Нови Сад_VYcnuLF1px0_144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</p:spPr>
      </p:pic>
      <p:pic>
        <p:nvPicPr>
          <p:cNvPr id="3" name="Химна ОШ Жарко Зрењанин, Нови Сад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3206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04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54717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782" y="3276600"/>
            <a:ext cx="4381777" cy="35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4401" y="6472959"/>
            <a:ext cx="1935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А</a:t>
            </a:r>
            <a:r>
              <a:rPr lang="sr-Latn-CS" b="1" dirty="0" smtClean="0"/>
              <a:t>. </a:t>
            </a:r>
            <a:r>
              <a:rPr lang="sr-Cyrl-RS" b="1" dirty="0" smtClean="0"/>
              <a:t>УТЈЕШАНОВИЋ</a:t>
            </a:r>
            <a:endParaRPr lang="sr-Cyrl-RS" b="1" dirty="0"/>
          </a:p>
        </p:txBody>
      </p:sp>
      <p:sp>
        <p:nvSpPr>
          <p:cNvPr id="5" name="Rectangle 4"/>
          <p:cNvSpPr/>
          <p:nvPr/>
        </p:nvSpPr>
        <p:spPr>
          <a:xfrm>
            <a:off x="23743" y="5939421"/>
            <a:ext cx="170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/>
              <a:t>ИВАНА РАКИТА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3474" y="346289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solidFill>
                  <a:schemeClr val="bg1"/>
                </a:solidFill>
              </a:rPr>
              <a:t>ФИЗИКА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3474" y="3945615"/>
            <a:ext cx="1819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200" b="1" dirty="0">
                <a:solidFill>
                  <a:schemeClr val="bg1"/>
                </a:solidFill>
              </a:rPr>
              <a:t>ОКРУЖНО </a:t>
            </a:r>
          </a:p>
          <a:p>
            <a:pPr algn="ctr"/>
            <a:r>
              <a:rPr lang="sr-Cyrl-RS" sz="2200" b="1" dirty="0">
                <a:solidFill>
                  <a:schemeClr val="bg1"/>
                </a:solidFill>
              </a:rPr>
              <a:t>ТАКМИЧЕЊЕ</a:t>
            </a:r>
          </a:p>
        </p:txBody>
      </p:sp>
      <p:pic>
        <p:nvPicPr>
          <p:cNvPr id="5123" name="Picture 3" descr="C:\Users\tf190606lv\Desktop\sovice\ГРАН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207" y="4838830"/>
            <a:ext cx="6565220" cy="14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f190606lv\Desktop\sovice\ГРАНА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782" y="1448954"/>
            <a:ext cx="9143999" cy="19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120" y="208773"/>
            <a:ext cx="2447564" cy="225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f190606lv\Desktop\sovice\2.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517" y="311779"/>
            <a:ext cx="2645103" cy="24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f190606lv\Desktop\sovice\1.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46" y="541815"/>
            <a:ext cx="2898925" cy="26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f190606lv\Desktop\sovice\1.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957" y="3581398"/>
            <a:ext cx="2673818" cy="24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f190606lv\Desktop\sovice\1.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425" y="3060307"/>
            <a:ext cx="2793069" cy="2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07899" y="2597546"/>
            <a:ext cx="2666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МИХАИЛО </a:t>
            </a:r>
            <a:r>
              <a:rPr lang="ru-RU" sz="1600" b="1" dirty="0"/>
              <a:t>СРЂЕВИЋ </a:t>
            </a:r>
            <a:r>
              <a:rPr lang="ru-RU" sz="1200" b="1" dirty="0" smtClean="0"/>
              <a:t>7-3</a:t>
            </a:r>
            <a:endParaRPr lang="sr-Latn-RS" sz="1200" b="1" dirty="0" smtClean="0"/>
          </a:p>
          <a:p>
            <a:r>
              <a:rPr lang="sr-Latn-RS" sz="1200" b="1" dirty="0"/>
              <a:t> </a:t>
            </a:r>
            <a:r>
              <a:rPr lang="sr-Latn-RS" sz="1200" b="1" dirty="0" smtClean="0"/>
              <a:t>              </a:t>
            </a:r>
            <a:r>
              <a:rPr lang="ru-RU" sz="1600" b="1" dirty="0" smtClean="0"/>
              <a:t>I </a:t>
            </a:r>
            <a:r>
              <a:rPr lang="ru-RU" sz="1600" b="1" dirty="0"/>
              <a:t>МЕСТО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2145" y="2183144"/>
            <a:ext cx="2359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ОЛИВЕРА МАЗИЋ </a:t>
            </a:r>
            <a:r>
              <a:rPr lang="ru-RU" sz="1200" b="1" dirty="0"/>
              <a:t>7- </a:t>
            </a:r>
            <a:r>
              <a:rPr lang="ru-RU" sz="1200" b="1" dirty="0" smtClean="0"/>
              <a:t>1</a:t>
            </a:r>
            <a:endParaRPr lang="sr-Latn-RS" sz="1200" b="1" dirty="0" smtClean="0"/>
          </a:p>
          <a:p>
            <a:r>
              <a:rPr lang="sr-Latn-RS" sz="1200" b="1" dirty="0"/>
              <a:t> </a:t>
            </a:r>
            <a:r>
              <a:rPr lang="sr-Latn-RS" sz="1200" b="1" dirty="0" smtClean="0"/>
              <a:t>             </a:t>
            </a:r>
            <a:r>
              <a:rPr lang="en-US" sz="1600" b="1" dirty="0" smtClean="0"/>
              <a:t>II</a:t>
            </a:r>
            <a:r>
              <a:rPr lang="ru-RU" sz="1600" b="1" dirty="0"/>
              <a:t>I МЕСТО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4243" y="1859978"/>
            <a:ext cx="229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ИВАНА РАДУЈКОВ </a:t>
            </a:r>
            <a:r>
              <a:rPr lang="ru-RU" sz="1100" b="1" dirty="0"/>
              <a:t>7-6</a:t>
            </a:r>
          </a:p>
          <a:p>
            <a:pPr algn="ctr"/>
            <a:r>
              <a:rPr lang="ru-RU" sz="1600" b="1" dirty="0"/>
              <a:t>I</a:t>
            </a:r>
            <a:r>
              <a:rPr lang="en-US" sz="1600" b="1" dirty="0"/>
              <a:t>I</a:t>
            </a:r>
            <a:r>
              <a:rPr lang="ru-RU" sz="1600" b="1" dirty="0"/>
              <a:t>I МЕСТО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94748" y="5461108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УРОШ</a:t>
            </a:r>
            <a:r>
              <a:rPr lang="sr-Latn-RS" sz="1600" b="1" dirty="0"/>
              <a:t>   III </a:t>
            </a:r>
            <a:r>
              <a:rPr lang="sr-Cyrl-RS" sz="1600" b="1" dirty="0"/>
              <a:t>МЕСТО</a:t>
            </a:r>
          </a:p>
          <a:p>
            <a:r>
              <a:rPr lang="ru-RU" sz="1600" b="1" dirty="0"/>
              <a:t>ЈАКОВЉЕВИЋ </a:t>
            </a:r>
            <a:r>
              <a:rPr lang="ru-RU" sz="1200" b="1" dirty="0"/>
              <a:t>6-5</a:t>
            </a:r>
          </a:p>
          <a:p>
            <a:endParaRPr lang="sr-Latn-RS" sz="16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721864" y="5015590"/>
            <a:ext cx="207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dirty="0"/>
              <a:t>АЛЕКСАНДАР </a:t>
            </a:r>
          </a:p>
          <a:p>
            <a:r>
              <a:rPr lang="sr-Cyrl-RS" sz="1600" b="1" dirty="0"/>
              <a:t>ВИДАКОВИЋ </a:t>
            </a:r>
            <a:r>
              <a:rPr lang="sr-Cyrl-RS" sz="1100" b="1" dirty="0" smtClean="0"/>
              <a:t>6-</a:t>
            </a:r>
            <a:r>
              <a:rPr lang="sr-Latn-RS" sz="1100" b="1" dirty="0" smtClean="0"/>
              <a:t>4</a:t>
            </a:r>
            <a:endParaRPr lang="sr-Cyrl-RS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7924800" y="5041271"/>
            <a:ext cx="860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III </a:t>
            </a:r>
            <a:r>
              <a:rPr lang="sr-Cyrl-RS" sz="1200" b="1" dirty="0"/>
              <a:t>МЕСТО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0307"/>
            <a:ext cx="1920936" cy="138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99" y="-431719"/>
            <a:ext cx="2196636" cy="15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9844" y="363426"/>
            <a:ext cx="1110984" cy="461665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r>
              <a:rPr lang="sr-Cyrl-RS" sz="12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ПЛАСМАН НА РЕПУБЛИЧКО</a:t>
            </a:r>
            <a:endParaRPr lang="en-US" sz="12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9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f190606lv\Desktop\sovice\4.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23" y="2921406"/>
            <a:ext cx="5097896" cy="40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8202" y="3222571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 smtClean="0">
                <a:solidFill>
                  <a:srgbClr val="FFFFFF"/>
                </a:solidFill>
              </a:rPr>
              <a:t>   ХЕМИЈА</a:t>
            </a:r>
            <a:endParaRPr lang="en-US" sz="3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50" y="3659274"/>
            <a:ext cx="2272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b="1" dirty="0" smtClean="0">
                <a:solidFill>
                  <a:srgbClr val="FFFFFF"/>
                </a:solidFill>
              </a:rPr>
              <a:t>ОПШТИНСКО ТАКМИЧЕЊЕ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3075" name="Picture 3" descr="C:\Users\tf190606lv\Desktop\sovice\ГРАН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23" y="1649353"/>
            <a:ext cx="9104270" cy="15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f190606lv\Desktop\sovice\grana cvetn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778" y="4419569"/>
            <a:ext cx="6656821" cy="24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68106"/>
            <a:ext cx="2369925" cy="21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f190606lv\Desktop\sovice\1.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037116"/>
            <a:ext cx="2376414" cy="2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541" y="864390"/>
            <a:ext cx="2198595" cy="20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059" y="586092"/>
            <a:ext cx="2084388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321" y="3543367"/>
            <a:ext cx="2244842" cy="20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799" y="5647865"/>
            <a:ext cx="24795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2F2B20"/>
                </a:solidFill>
              </a:rPr>
              <a:t>Тамара Рудовић </a:t>
            </a:r>
            <a:r>
              <a:rPr lang="sr-Cyrl-RS" sz="1100" b="1" dirty="0" smtClean="0">
                <a:solidFill>
                  <a:srgbClr val="2F2B20"/>
                </a:solidFill>
              </a:rPr>
              <a:t>7-6</a:t>
            </a:r>
            <a:endParaRPr lang="sr-Cyrl-RS" sz="1100" b="1" dirty="0">
              <a:solidFill>
                <a:srgbClr val="2F2B20"/>
              </a:solidFill>
            </a:endParaRPr>
          </a:p>
          <a:p>
            <a:r>
              <a:rPr lang="sr-Cyrl-RS" sz="1400" b="1" dirty="0">
                <a:solidFill>
                  <a:srgbClr val="2F2B20"/>
                </a:solidFill>
              </a:rPr>
              <a:t>           </a:t>
            </a:r>
            <a:r>
              <a:rPr lang="en-US" sz="1600" b="1" dirty="0">
                <a:solidFill>
                  <a:srgbClr val="2F2B20"/>
                </a:solidFill>
              </a:rPr>
              <a:t>III </a:t>
            </a:r>
            <a:r>
              <a:rPr lang="sr-Cyrl-RS" sz="1600" b="1" dirty="0">
                <a:solidFill>
                  <a:srgbClr val="2F2B20"/>
                </a:solidFill>
              </a:rPr>
              <a:t>МЕСТО</a:t>
            </a:r>
          </a:p>
          <a:p>
            <a:endParaRPr lang="en-US" sz="1400" b="1" dirty="0">
              <a:solidFill>
                <a:srgbClr val="2F2B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09" y="76200"/>
            <a:ext cx="2303613" cy="20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971800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73" y="2467344"/>
            <a:ext cx="201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2F2B20"/>
                </a:solidFill>
              </a:rPr>
              <a:t>Михаило</a:t>
            </a:r>
            <a:r>
              <a:rPr lang="sr-Latn-RS" sz="1600" b="1" dirty="0" smtClean="0">
                <a:solidFill>
                  <a:srgbClr val="2F2B20"/>
                </a:solidFill>
              </a:rPr>
              <a:t>  II </a:t>
            </a:r>
            <a:r>
              <a:rPr lang="sr-Cyrl-RS" sz="1600" b="1" dirty="0" smtClean="0">
                <a:solidFill>
                  <a:srgbClr val="2F2B20"/>
                </a:solidFill>
              </a:rPr>
              <a:t>МЕСТО</a:t>
            </a:r>
          </a:p>
          <a:p>
            <a:r>
              <a:rPr lang="sr-Cyrl-RS" sz="1600" b="1" dirty="0" smtClean="0">
                <a:solidFill>
                  <a:srgbClr val="2F2B20"/>
                </a:solidFill>
              </a:rPr>
              <a:t>Срђевић </a:t>
            </a:r>
            <a:r>
              <a:rPr lang="sr-Cyrl-RS" sz="1200" b="1" dirty="0" smtClean="0">
                <a:solidFill>
                  <a:srgbClr val="2F2B20"/>
                </a:solidFill>
              </a:rPr>
              <a:t>7-3</a:t>
            </a:r>
            <a:endParaRPr lang="en-US" sz="1200" b="1" dirty="0">
              <a:solidFill>
                <a:srgbClr val="2F2B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650" y="2336631"/>
            <a:ext cx="191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2F2B20"/>
                </a:solidFill>
              </a:rPr>
              <a:t>Сергеј Певач </a:t>
            </a:r>
            <a:r>
              <a:rPr lang="sr-Cyrl-RS" sz="1200" b="1" dirty="0" smtClean="0">
                <a:solidFill>
                  <a:srgbClr val="2F2B20"/>
                </a:solidFill>
              </a:rPr>
              <a:t>7-3</a:t>
            </a:r>
          </a:p>
          <a:p>
            <a:r>
              <a:rPr lang="sr-Cyrl-RS" sz="1600" b="1" dirty="0">
                <a:solidFill>
                  <a:srgbClr val="2F2B20"/>
                </a:solidFill>
              </a:rPr>
              <a:t> </a:t>
            </a:r>
            <a:r>
              <a:rPr lang="sr-Cyrl-RS" sz="1600" b="1" dirty="0" smtClean="0">
                <a:solidFill>
                  <a:srgbClr val="2F2B20"/>
                </a:solidFill>
              </a:rPr>
              <a:t>     </a:t>
            </a:r>
            <a:r>
              <a:rPr lang="en-US" sz="1600" b="1" dirty="0" smtClean="0">
                <a:solidFill>
                  <a:srgbClr val="2F2B20"/>
                </a:solidFill>
              </a:rPr>
              <a:t>I</a:t>
            </a:r>
            <a:r>
              <a:rPr lang="sr-Latn-CS" sz="1600" b="1" dirty="0" smtClean="0">
                <a:solidFill>
                  <a:srgbClr val="2F2B20"/>
                </a:solidFill>
              </a:rPr>
              <a:t>I</a:t>
            </a:r>
            <a:r>
              <a:rPr lang="en-US" sz="1600" b="1" dirty="0" smtClean="0">
                <a:solidFill>
                  <a:srgbClr val="2F2B20"/>
                </a:solidFill>
              </a:rPr>
              <a:t>I </a:t>
            </a:r>
            <a:r>
              <a:rPr lang="sr-Cyrl-RS" sz="1600" b="1" dirty="0">
                <a:solidFill>
                  <a:srgbClr val="2F2B20"/>
                </a:solidFill>
              </a:rPr>
              <a:t>МЕСТО</a:t>
            </a:r>
            <a:endParaRPr lang="en-US" sz="1600" b="1" dirty="0">
              <a:solidFill>
                <a:srgbClr val="2F2B2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0303" y="1960112"/>
            <a:ext cx="208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2F2B20"/>
                </a:solidFill>
              </a:rPr>
              <a:t>Селена   </a:t>
            </a:r>
            <a:r>
              <a:rPr lang="en-US" sz="1600" b="1" dirty="0" smtClean="0">
                <a:solidFill>
                  <a:srgbClr val="2F2B20"/>
                </a:solidFill>
              </a:rPr>
              <a:t>II</a:t>
            </a:r>
            <a:r>
              <a:rPr lang="sr-Latn-CS" sz="1600" b="1" dirty="0" smtClean="0">
                <a:solidFill>
                  <a:srgbClr val="2F2B20"/>
                </a:solidFill>
              </a:rPr>
              <a:t>I</a:t>
            </a:r>
            <a:r>
              <a:rPr lang="en-US" sz="1600" b="1" dirty="0" smtClean="0">
                <a:solidFill>
                  <a:srgbClr val="2F2B20"/>
                </a:solidFill>
              </a:rPr>
              <a:t> </a:t>
            </a:r>
            <a:r>
              <a:rPr lang="sr-Cyrl-RS" sz="1600" b="1" dirty="0" smtClean="0">
                <a:solidFill>
                  <a:srgbClr val="2F2B20"/>
                </a:solidFill>
              </a:rPr>
              <a:t>МЕСТО Вукша </a:t>
            </a:r>
            <a:r>
              <a:rPr lang="sr-Cyrl-RS" sz="1200" b="1" dirty="0" smtClean="0">
                <a:solidFill>
                  <a:srgbClr val="2F2B20"/>
                </a:solidFill>
              </a:rPr>
              <a:t>7-3</a:t>
            </a:r>
            <a:endParaRPr lang="en-US" sz="1200" b="1" dirty="0">
              <a:solidFill>
                <a:srgbClr val="2F2B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321" y="1673628"/>
            <a:ext cx="181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Димитрије Спаић </a:t>
            </a:r>
            <a:r>
              <a:rPr lang="sr-Cyrl-RS" sz="1200" b="1" dirty="0" smtClean="0">
                <a:solidFill>
                  <a:srgbClr val="2F2B20"/>
                </a:solidFill>
              </a:rPr>
              <a:t>7-6</a:t>
            </a:r>
            <a:r>
              <a:rPr lang="sr-Cyrl-RS" sz="1000" b="1" dirty="0" smtClean="0">
                <a:solidFill>
                  <a:srgbClr val="2F2B20"/>
                </a:solidFill>
              </a:rPr>
              <a:t> </a:t>
            </a:r>
            <a:r>
              <a:rPr lang="sr-Cyrl-RS" sz="1200" b="1" dirty="0" smtClean="0">
                <a:solidFill>
                  <a:srgbClr val="2F2B20"/>
                </a:solidFill>
              </a:rPr>
              <a:t>       </a:t>
            </a:r>
            <a:r>
              <a:rPr lang="sr-Latn-RS" sz="1600" b="1" dirty="0" smtClean="0">
                <a:solidFill>
                  <a:srgbClr val="2F2B20"/>
                </a:solidFill>
              </a:rPr>
              <a:t>II </a:t>
            </a:r>
            <a:r>
              <a:rPr lang="sr-Cyrl-RS" sz="1600" b="1" dirty="0" smtClean="0">
                <a:solidFill>
                  <a:srgbClr val="2F2B20"/>
                </a:solidFill>
              </a:rPr>
              <a:t>МЕСТО</a:t>
            </a:r>
            <a:endParaRPr lang="en-US" sz="1600" b="1" dirty="0">
              <a:solidFill>
                <a:srgbClr val="2F2B2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0019" y="5065238"/>
            <a:ext cx="180344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 Игор Савуљић </a:t>
            </a:r>
            <a:r>
              <a:rPr lang="sr-Cyrl-RS" sz="1100" b="1" dirty="0" smtClean="0">
                <a:solidFill>
                  <a:srgbClr val="2F2B20"/>
                </a:solidFill>
              </a:rPr>
              <a:t>7-6    </a:t>
            </a:r>
            <a:r>
              <a:rPr lang="en-US" sz="1600" b="1" dirty="0" smtClean="0">
                <a:solidFill>
                  <a:srgbClr val="2F2B20"/>
                </a:solidFill>
              </a:rPr>
              <a:t>II </a:t>
            </a:r>
            <a:r>
              <a:rPr lang="sr-Cyrl-RS" sz="1600" b="1" dirty="0">
                <a:solidFill>
                  <a:srgbClr val="2F2B20"/>
                </a:solidFill>
              </a:rPr>
              <a:t>МЕСТО</a:t>
            </a:r>
          </a:p>
          <a:p>
            <a:r>
              <a:rPr lang="sr-Cyrl-RS" sz="1100" b="1" dirty="0" smtClean="0">
                <a:solidFill>
                  <a:srgbClr val="2F2B20"/>
                </a:solidFill>
              </a:rPr>
              <a:t>  </a:t>
            </a:r>
            <a:endParaRPr lang="en-US" sz="1100" b="1" dirty="0">
              <a:solidFill>
                <a:srgbClr val="2F2B2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6033214"/>
            <a:ext cx="15993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solidFill>
                  <a:srgbClr val="2F2B20"/>
                </a:solidFill>
              </a:rPr>
              <a:t>Д</a:t>
            </a:r>
            <a:r>
              <a:rPr lang="sr-Latn-CS" b="1" dirty="0" smtClean="0">
                <a:solidFill>
                  <a:srgbClr val="2F2B20"/>
                </a:solidFill>
              </a:rPr>
              <a:t>. </a:t>
            </a:r>
            <a:r>
              <a:rPr lang="sr-Cyrl-RS" b="1" dirty="0" smtClean="0">
                <a:solidFill>
                  <a:srgbClr val="2F2B20"/>
                </a:solidFill>
              </a:rPr>
              <a:t>Салатић</a:t>
            </a:r>
          </a:p>
          <a:p>
            <a:endParaRPr lang="sr-Cyrl-RS" sz="1400" b="1" dirty="0" smtClean="0">
              <a:solidFill>
                <a:srgbClr val="2F2B20"/>
              </a:solidFill>
            </a:endParaRPr>
          </a:p>
          <a:p>
            <a:r>
              <a:rPr lang="sr-Cyrl-RS" b="1" dirty="0" smtClean="0">
                <a:solidFill>
                  <a:srgbClr val="2F2B20"/>
                </a:solidFill>
              </a:rPr>
              <a:t>М. Новаковић</a:t>
            </a:r>
            <a:endParaRPr lang="sr-Cyrl-RS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782" y="3276600"/>
            <a:ext cx="4381777" cy="35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2619" y="5998481"/>
            <a:ext cx="198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solidFill>
                  <a:srgbClr val="2F2B20"/>
                </a:solidFill>
              </a:rPr>
              <a:t>Данијела Салатић</a:t>
            </a:r>
            <a:endParaRPr lang="sr-Cyrl-RS" b="1" dirty="0">
              <a:solidFill>
                <a:srgbClr val="2F2B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3474" y="346289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rgbClr val="FFFFFF"/>
                </a:solidFill>
              </a:rPr>
              <a:t>ХЕМИЈА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3474" y="3945615"/>
            <a:ext cx="1819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200" b="1" dirty="0" smtClean="0">
                <a:solidFill>
                  <a:srgbClr val="FFFFFF"/>
                </a:solidFill>
              </a:rPr>
              <a:t>ОПШТИНСКО </a:t>
            </a:r>
            <a:endParaRPr lang="sr-Cyrl-RS" sz="2200" b="1" dirty="0">
              <a:solidFill>
                <a:srgbClr val="FFFFFF"/>
              </a:solidFill>
            </a:endParaRPr>
          </a:p>
          <a:p>
            <a:pPr algn="ctr"/>
            <a:r>
              <a:rPr lang="sr-Cyrl-RS" sz="2200" b="1" dirty="0">
                <a:solidFill>
                  <a:srgbClr val="FFFFFF"/>
                </a:solidFill>
              </a:rPr>
              <a:t>ТАКМИЧЕЊЕ</a:t>
            </a:r>
          </a:p>
        </p:txBody>
      </p:sp>
      <p:pic>
        <p:nvPicPr>
          <p:cNvPr id="5123" name="Picture 3" descr="C:\Users\tf190606lv\Desktop\sovice\ГРАН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207" y="4838830"/>
            <a:ext cx="6565220" cy="14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f190606lv\Desktop\sovice\ГРАНА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782" y="1448954"/>
            <a:ext cx="9143999" cy="19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120" y="208773"/>
            <a:ext cx="2447564" cy="225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f190606lv\Desktop\sovice\2.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517" y="311779"/>
            <a:ext cx="2645103" cy="24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f190606lv\Desktop\sovice\1.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46" y="541815"/>
            <a:ext cx="2898925" cy="26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f190606lv\Desktop\sovice\1.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957" y="3581398"/>
            <a:ext cx="2673818" cy="24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f190606lv\Desktop\sovice\1.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425" y="3060307"/>
            <a:ext cx="2793069" cy="25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07899" y="2597546"/>
            <a:ext cx="2666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F2B20"/>
                </a:solidFill>
              </a:rPr>
              <a:t>Александра Јанковић  </a:t>
            </a:r>
            <a:endParaRPr lang="sr-Latn-RS" sz="1200" b="1" dirty="0" smtClean="0">
              <a:solidFill>
                <a:srgbClr val="2F2B20"/>
              </a:solidFill>
            </a:endParaRPr>
          </a:p>
          <a:p>
            <a:r>
              <a:rPr lang="sr-Latn-RS" sz="1200" b="1" dirty="0">
                <a:solidFill>
                  <a:srgbClr val="2F2B20"/>
                </a:solidFill>
              </a:rPr>
              <a:t> </a:t>
            </a:r>
            <a:r>
              <a:rPr lang="sr-Latn-RS" sz="1200" b="1" dirty="0" smtClean="0">
                <a:solidFill>
                  <a:srgbClr val="2F2B20"/>
                </a:solidFill>
              </a:rPr>
              <a:t>              </a:t>
            </a:r>
            <a:r>
              <a:rPr lang="ru-RU" sz="1600" b="1" dirty="0" smtClean="0">
                <a:solidFill>
                  <a:srgbClr val="2F2B20"/>
                </a:solidFill>
              </a:rPr>
              <a:t>I МЕСТО     8/3</a:t>
            </a:r>
            <a:endParaRPr lang="ru-RU" sz="1600" b="1" dirty="0">
              <a:solidFill>
                <a:srgbClr val="2F2B2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2145" y="2183144"/>
            <a:ext cx="23594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F2B20"/>
                </a:solidFill>
              </a:rPr>
              <a:t>Александар Кендришић </a:t>
            </a:r>
            <a:endParaRPr lang="sr-Latn-RS" sz="1200" b="1" dirty="0" smtClean="0">
              <a:solidFill>
                <a:srgbClr val="2F2B20"/>
              </a:solidFill>
            </a:endParaRPr>
          </a:p>
          <a:p>
            <a:r>
              <a:rPr lang="sr-Latn-RS" sz="1200" b="1" dirty="0">
                <a:solidFill>
                  <a:srgbClr val="2F2B20"/>
                </a:solidFill>
              </a:rPr>
              <a:t> </a:t>
            </a:r>
            <a:r>
              <a:rPr lang="sr-Latn-RS" sz="1200" b="1" dirty="0" smtClean="0">
                <a:solidFill>
                  <a:srgbClr val="2F2B20"/>
                </a:solidFill>
              </a:rPr>
              <a:t>             </a:t>
            </a:r>
            <a:r>
              <a:rPr lang="en-US" sz="1600" b="1" dirty="0" smtClean="0">
                <a:solidFill>
                  <a:srgbClr val="2F2B20"/>
                </a:solidFill>
              </a:rPr>
              <a:t>I</a:t>
            </a:r>
            <a:r>
              <a:rPr lang="ru-RU" sz="1600" b="1" dirty="0" smtClean="0">
                <a:solidFill>
                  <a:srgbClr val="2F2B20"/>
                </a:solidFill>
              </a:rPr>
              <a:t>I МЕСТО     8/6</a:t>
            </a:r>
            <a:endParaRPr lang="ru-RU" sz="1600" b="1" dirty="0">
              <a:solidFill>
                <a:srgbClr val="2F2B2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9232" y="1859978"/>
            <a:ext cx="22929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F2B20"/>
                </a:solidFill>
              </a:rPr>
              <a:t>  Вукашин Обрадовић </a:t>
            </a:r>
            <a:endParaRPr lang="ru-RU" sz="1400" b="1" dirty="0">
              <a:solidFill>
                <a:srgbClr val="2F2B20"/>
              </a:solidFill>
            </a:endParaRPr>
          </a:p>
          <a:p>
            <a:pPr algn="ctr"/>
            <a:r>
              <a:rPr lang="ru-RU" sz="1600" b="1" dirty="0">
                <a:solidFill>
                  <a:srgbClr val="2F2B20"/>
                </a:solidFill>
              </a:rPr>
              <a:t>I</a:t>
            </a:r>
            <a:r>
              <a:rPr lang="en-US" sz="1600" b="1" dirty="0" smtClean="0">
                <a:solidFill>
                  <a:srgbClr val="2F2B20"/>
                </a:solidFill>
              </a:rPr>
              <a:t>I</a:t>
            </a:r>
            <a:r>
              <a:rPr lang="ru-RU" sz="1600" b="1" dirty="0" smtClean="0">
                <a:solidFill>
                  <a:srgbClr val="2F2B20"/>
                </a:solidFill>
              </a:rPr>
              <a:t> МЕСТО     8/5</a:t>
            </a:r>
            <a:endParaRPr lang="ru-RU" sz="1600" b="1" dirty="0">
              <a:solidFill>
                <a:srgbClr val="2F2B2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4748" y="5461108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2F2B20"/>
                </a:solidFill>
              </a:rPr>
              <a:t>Јана        </a:t>
            </a:r>
            <a:r>
              <a:rPr lang="sr-Latn-RS" sz="1600" b="1" dirty="0" smtClean="0">
                <a:solidFill>
                  <a:srgbClr val="2F2B20"/>
                </a:solidFill>
              </a:rPr>
              <a:t>  </a:t>
            </a:r>
            <a:r>
              <a:rPr lang="sr-Latn-RS" sz="1600" b="1" dirty="0">
                <a:solidFill>
                  <a:srgbClr val="2F2B20"/>
                </a:solidFill>
              </a:rPr>
              <a:t>III </a:t>
            </a:r>
            <a:r>
              <a:rPr lang="sr-Cyrl-RS" sz="1600" b="1" dirty="0">
                <a:solidFill>
                  <a:srgbClr val="2F2B20"/>
                </a:solidFill>
              </a:rPr>
              <a:t>МЕСТО</a:t>
            </a:r>
          </a:p>
          <a:p>
            <a:r>
              <a:rPr lang="ru-RU" sz="1600" b="1" dirty="0" smtClean="0">
                <a:solidFill>
                  <a:srgbClr val="2F2B20"/>
                </a:solidFill>
              </a:rPr>
              <a:t>Степанов   8/2</a:t>
            </a:r>
            <a:endParaRPr lang="ru-RU" sz="1200" b="1" dirty="0">
              <a:solidFill>
                <a:srgbClr val="2F2B20"/>
              </a:solidFill>
            </a:endParaRPr>
          </a:p>
          <a:p>
            <a:endParaRPr lang="sr-Latn-RS" sz="1600" b="1" dirty="0" smtClean="0">
              <a:solidFill>
                <a:srgbClr val="2F2B2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21864" y="5015590"/>
            <a:ext cx="207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b="1" dirty="0" smtClean="0">
                <a:solidFill>
                  <a:srgbClr val="2F2B20"/>
                </a:solidFill>
              </a:rPr>
              <a:t>Константин </a:t>
            </a:r>
          </a:p>
          <a:p>
            <a:r>
              <a:rPr lang="sr-Cyrl-RS" sz="1600" b="1" dirty="0" smtClean="0">
                <a:solidFill>
                  <a:srgbClr val="2F2B20"/>
                </a:solidFill>
              </a:rPr>
              <a:t>Шимић   8/3</a:t>
            </a:r>
            <a:endParaRPr lang="sr-Cyrl-RS" sz="1100" b="1" dirty="0">
              <a:solidFill>
                <a:srgbClr val="2F2B2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6174" y="5027661"/>
            <a:ext cx="1013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2F2B20"/>
                </a:solidFill>
              </a:rPr>
              <a:t>III </a:t>
            </a:r>
            <a:r>
              <a:rPr lang="sr-Cyrl-RS" sz="1600" b="1" dirty="0">
                <a:solidFill>
                  <a:srgbClr val="2F2B20"/>
                </a:solidFill>
              </a:rPr>
              <a:t>МЕСТО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0307"/>
            <a:ext cx="1920936" cy="138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99" y="-431719"/>
            <a:ext cx="2196636" cy="15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9844" y="363426"/>
            <a:ext cx="1110984" cy="461665"/>
          </a:xfrm>
          <a:prstGeom prst="rect">
            <a:avLst/>
          </a:prstGeom>
          <a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sr-Cyrl-RS" sz="1200" b="1" dirty="0" smtClean="0">
                <a:solidFill>
                  <a:srgbClr val="2F2B20">
                    <a:lumMod val="90000"/>
                    <a:lumOff val="10000"/>
                  </a:srgb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ПЛАСМАН </a:t>
            </a:r>
          </a:p>
          <a:p>
            <a:pPr algn="ctr"/>
            <a:r>
              <a:rPr lang="sr-Cyrl-RS" sz="1200" b="1" dirty="0" smtClean="0">
                <a:solidFill>
                  <a:srgbClr val="2F2B20">
                    <a:lumMod val="90000"/>
                    <a:lumOff val="10000"/>
                  </a:srgb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НА ОКРУЖНО</a:t>
            </a:r>
            <a:endParaRPr lang="en-US" sz="1200" b="1" dirty="0">
              <a:solidFill>
                <a:srgbClr val="2F2B20">
                  <a:lumMod val="90000"/>
                  <a:lumOff val="10000"/>
                </a:srgbClr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0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f190606lv\Desktop\sovice\4.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23" y="2921406"/>
            <a:ext cx="5097896" cy="40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8202" y="322257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БИОЛОГИЈА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50" y="3659274"/>
            <a:ext cx="2272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b="1" dirty="0" smtClean="0">
                <a:solidFill>
                  <a:schemeClr val="bg1"/>
                </a:solidFill>
              </a:rPr>
              <a:t>ОПШТИНСКО ТАКМИЧЕЊЕ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tf190606lv\Desktop\sovice\ГРАН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649353"/>
            <a:ext cx="9104270" cy="15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f190606lv\Desktop\sovice\grana cvetn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778" y="4419569"/>
            <a:ext cx="6656821" cy="24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68106"/>
            <a:ext cx="2369925" cy="21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f190606lv\Desktop\sovice\1.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037116"/>
            <a:ext cx="2376414" cy="2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541" y="864390"/>
            <a:ext cx="2198595" cy="20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059" y="586092"/>
            <a:ext cx="2084388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321" y="3543367"/>
            <a:ext cx="2244842" cy="20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799" y="5647865"/>
            <a:ext cx="24795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СЕРГЕЈ ПЕВАЧ </a:t>
            </a:r>
            <a:r>
              <a:rPr lang="sr-Cyrl-RS" sz="1100" b="1" dirty="0"/>
              <a:t>7</a:t>
            </a:r>
            <a:r>
              <a:rPr lang="sr-Cyrl-RS" sz="1100" b="1" dirty="0" smtClean="0"/>
              <a:t>-3</a:t>
            </a:r>
            <a:endParaRPr lang="sr-Cyrl-RS" sz="1100" b="1" dirty="0"/>
          </a:p>
          <a:p>
            <a:r>
              <a:rPr lang="sr-Cyrl-RS" sz="1400" b="1" dirty="0"/>
              <a:t>           </a:t>
            </a:r>
            <a:r>
              <a:rPr lang="en-US" sz="1600" b="1" dirty="0"/>
              <a:t>III </a:t>
            </a:r>
            <a:r>
              <a:rPr lang="sr-Cyrl-RS" sz="1600" b="1" dirty="0"/>
              <a:t>МЕСТО</a:t>
            </a:r>
          </a:p>
          <a:p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09" y="76200"/>
            <a:ext cx="2303613" cy="20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971800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773" y="2467344"/>
            <a:ext cx="201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СЕЛЕНА </a:t>
            </a:r>
            <a:r>
              <a:rPr lang="sr-Latn-RS" sz="1600" b="1" dirty="0" smtClean="0"/>
              <a:t>  I </a:t>
            </a:r>
            <a:r>
              <a:rPr lang="sr-Cyrl-RS" sz="1600" b="1" dirty="0" smtClean="0"/>
              <a:t>МЕСТО</a:t>
            </a:r>
          </a:p>
          <a:p>
            <a:r>
              <a:rPr lang="sr-Cyrl-RS" sz="1600" b="1" dirty="0" smtClean="0"/>
              <a:t>СТОЈАНОВИЋ </a:t>
            </a:r>
            <a:r>
              <a:rPr lang="sr-Cyrl-RS" sz="1200" b="1" dirty="0" smtClean="0"/>
              <a:t>7-3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1650" y="2336631"/>
            <a:ext cx="191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МИА ПАЈИЋ </a:t>
            </a:r>
            <a:r>
              <a:rPr lang="sr-Cyrl-RS" sz="1200" b="1" dirty="0" smtClean="0"/>
              <a:t>7-3</a:t>
            </a:r>
          </a:p>
          <a:p>
            <a:r>
              <a:rPr lang="sr-Cyrl-RS" sz="1600" b="1" dirty="0"/>
              <a:t> </a:t>
            </a:r>
            <a:r>
              <a:rPr lang="sr-Cyrl-RS" sz="1600" b="1" dirty="0" smtClean="0"/>
              <a:t>     </a:t>
            </a:r>
            <a:r>
              <a:rPr lang="en-US" sz="1600" b="1" dirty="0"/>
              <a:t>II </a:t>
            </a:r>
            <a:r>
              <a:rPr lang="sr-Cyrl-RS" sz="1600" b="1" dirty="0"/>
              <a:t>МЕСТО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00303" y="1960112"/>
            <a:ext cx="208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НАЂА</a:t>
            </a:r>
            <a:r>
              <a:rPr lang="en-US" sz="1600" b="1" dirty="0" smtClean="0"/>
              <a:t> </a:t>
            </a:r>
            <a:r>
              <a:rPr lang="sr-Cyrl-RS" sz="1600" b="1" dirty="0" smtClean="0"/>
              <a:t>   </a:t>
            </a:r>
            <a:r>
              <a:rPr lang="en-US" sz="1600" b="1" dirty="0" smtClean="0"/>
              <a:t>II </a:t>
            </a:r>
            <a:r>
              <a:rPr lang="sr-Cyrl-RS" sz="1600" b="1" dirty="0" smtClean="0"/>
              <a:t>МЕСТО МИЛИКИЋ </a:t>
            </a:r>
            <a:r>
              <a:rPr lang="sr-Cyrl-RS" sz="1200" b="1" dirty="0" smtClean="0"/>
              <a:t>7-3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29321" y="1673628"/>
            <a:ext cx="181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/>
              <a:t>МАРКО МАМУТ </a:t>
            </a:r>
            <a:r>
              <a:rPr lang="sr-Cyrl-RS" sz="1000" b="1" dirty="0" smtClean="0"/>
              <a:t>7-6 </a:t>
            </a:r>
            <a:r>
              <a:rPr lang="sr-Cyrl-RS" sz="1200" b="1" dirty="0" smtClean="0"/>
              <a:t>       </a:t>
            </a:r>
            <a:r>
              <a:rPr lang="sr-Latn-RS" sz="1600" b="1" dirty="0" smtClean="0"/>
              <a:t>II </a:t>
            </a:r>
            <a:r>
              <a:rPr lang="sr-Cyrl-RS" sz="1600" b="1" dirty="0" smtClean="0"/>
              <a:t>МЕСТО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50019" y="5065238"/>
            <a:ext cx="180344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/>
              <a:t>СЕЛЕНА ВУКША </a:t>
            </a:r>
            <a:r>
              <a:rPr lang="sr-Cyrl-RS" sz="1100" b="1" dirty="0" smtClean="0"/>
              <a:t>7-3    </a:t>
            </a:r>
            <a:r>
              <a:rPr lang="en-US" sz="1600" b="1" dirty="0"/>
              <a:t>III </a:t>
            </a:r>
            <a:r>
              <a:rPr lang="sr-Cyrl-RS" sz="1600" b="1" dirty="0"/>
              <a:t>МЕСТО</a:t>
            </a:r>
          </a:p>
          <a:p>
            <a:r>
              <a:rPr lang="sr-Cyrl-RS" sz="1100" b="1" dirty="0" smtClean="0"/>
              <a:t>  </a:t>
            </a:r>
            <a:endParaRPr lang="en-US" sz="1100" b="1" dirty="0"/>
          </a:p>
        </p:txBody>
      </p:sp>
      <p:sp>
        <p:nvSpPr>
          <p:cNvPr id="20" name="Rectangle 19"/>
          <p:cNvSpPr/>
          <p:nvPr/>
        </p:nvSpPr>
        <p:spPr>
          <a:xfrm>
            <a:off x="-26623" y="5875097"/>
            <a:ext cx="1995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Cyrl-RS" b="1" dirty="0" smtClean="0"/>
          </a:p>
          <a:p>
            <a:r>
              <a:rPr lang="sr-Cyrl-RS" b="1" dirty="0" smtClean="0"/>
              <a:t>Драгана М. Чакић</a:t>
            </a:r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val="14534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f190606lv\Desktop\sovice\4.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23" y="2921406"/>
            <a:ext cx="5097896" cy="40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8202" y="322257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FFFF"/>
                </a:solidFill>
              </a:rPr>
              <a:t>БИОЛОГИЈА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50" y="3659274"/>
            <a:ext cx="2272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b="1" dirty="0" smtClean="0">
                <a:solidFill>
                  <a:srgbClr val="FFFFFF"/>
                </a:solidFill>
              </a:rPr>
              <a:t>ОПШТИНСКО ТАКМИЧЕЊЕ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3075" name="Picture 3" descr="C:\Users\tf190606lv\Desktop\sovice\ГРАН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649353"/>
            <a:ext cx="9104270" cy="15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f190606lv\Desktop\sovice\grana cvetn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778" y="4419569"/>
            <a:ext cx="6656821" cy="24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68106"/>
            <a:ext cx="2369925" cy="21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f190606lv\Desktop\sovice\1.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037116"/>
            <a:ext cx="2376414" cy="2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541" y="864390"/>
            <a:ext cx="2198595" cy="20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059" y="586092"/>
            <a:ext cx="2084388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321" y="3543367"/>
            <a:ext cx="2244842" cy="20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6140" y="5647833"/>
            <a:ext cx="2479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К. Крајишник </a:t>
            </a:r>
          </a:p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8/4</a:t>
            </a:r>
            <a:endParaRPr lang="sr-Cyrl-RS" sz="1100" b="1" dirty="0">
              <a:solidFill>
                <a:srgbClr val="2F2B20"/>
              </a:solidFill>
            </a:endParaRPr>
          </a:p>
          <a:p>
            <a:r>
              <a:rPr lang="sr-Cyrl-RS" sz="1400" b="1" dirty="0">
                <a:solidFill>
                  <a:srgbClr val="2F2B20"/>
                </a:solidFill>
              </a:rPr>
              <a:t>           </a:t>
            </a:r>
            <a:endParaRPr lang="sr-Cyrl-RS" sz="1600" b="1" dirty="0">
              <a:solidFill>
                <a:srgbClr val="2F2B20"/>
              </a:solidFill>
            </a:endParaRPr>
          </a:p>
          <a:p>
            <a:endParaRPr lang="en-US" sz="1400" b="1" dirty="0">
              <a:solidFill>
                <a:srgbClr val="2F2B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09" y="76200"/>
            <a:ext cx="2303613" cy="20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971800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73" y="2467344"/>
            <a:ext cx="201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2F2B20"/>
                </a:solidFill>
              </a:rPr>
              <a:t>Вукашин </a:t>
            </a:r>
            <a:r>
              <a:rPr lang="sr-Latn-RS" sz="1600" b="1" dirty="0" smtClean="0">
                <a:solidFill>
                  <a:srgbClr val="2F2B20"/>
                </a:solidFill>
              </a:rPr>
              <a:t>  I </a:t>
            </a:r>
            <a:r>
              <a:rPr lang="sr-Cyrl-RS" sz="1600" b="1" dirty="0" smtClean="0">
                <a:solidFill>
                  <a:srgbClr val="2F2B20"/>
                </a:solidFill>
              </a:rPr>
              <a:t>МЕСТО</a:t>
            </a:r>
          </a:p>
          <a:p>
            <a:r>
              <a:rPr lang="sr-Cyrl-RS" sz="1600" b="1" dirty="0" smtClean="0">
                <a:solidFill>
                  <a:srgbClr val="2F2B20"/>
                </a:solidFill>
              </a:rPr>
              <a:t>Обрадовић  8</a:t>
            </a:r>
            <a:r>
              <a:rPr lang="sr-Cyrl-RS" sz="1200" b="1" dirty="0" smtClean="0">
                <a:solidFill>
                  <a:srgbClr val="2F2B20"/>
                </a:solidFill>
              </a:rPr>
              <a:t>/5</a:t>
            </a:r>
            <a:endParaRPr lang="en-US" sz="1200" b="1" dirty="0">
              <a:solidFill>
                <a:srgbClr val="2F2B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650" y="2336631"/>
            <a:ext cx="191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2F2B20"/>
                </a:solidFill>
              </a:rPr>
              <a:t>Јана Степанов 8/2</a:t>
            </a:r>
            <a:endParaRPr lang="sr-Cyrl-RS" sz="1200" b="1" dirty="0" smtClean="0">
              <a:solidFill>
                <a:srgbClr val="2F2B20"/>
              </a:solidFill>
            </a:endParaRPr>
          </a:p>
          <a:p>
            <a:r>
              <a:rPr lang="sr-Cyrl-RS" sz="1600" b="1" dirty="0">
                <a:solidFill>
                  <a:srgbClr val="2F2B20"/>
                </a:solidFill>
              </a:rPr>
              <a:t> </a:t>
            </a:r>
            <a:r>
              <a:rPr lang="sr-Cyrl-RS" sz="1600" b="1" dirty="0" smtClean="0">
                <a:solidFill>
                  <a:srgbClr val="2F2B20"/>
                </a:solidFill>
              </a:rPr>
              <a:t>     </a:t>
            </a:r>
            <a:r>
              <a:rPr lang="en-US" sz="1600" b="1" dirty="0">
                <a:solidFill>
                  <a:srgbClr val="2F2B20"/>
                </a:solidFill>
              </a:rPr>
              <a:t>II </a:t>
            </a:r>
            <a:r>
              <a:rPr lang="sr-Cyrl-RS" sz="1600" b="1" dirty="0">
                <a:solidFill>
                  <a:srgbClr val="2F2B20"/>
                </a:solidFill>
              </a:rPr>
              <a:t>МЕСТО</a:t>
            </a:r>
            <a:endParaRPr lang="en-US" sz="1600" b="1" dirty="0">
              <a:solidFill>
                <a:srgbClr val="2F2B2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0303" y="1960112"/>
            <a:ext cx="208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>
                <a:solidFill>
                  <a:srgbClr val="2F2B20"/>
                </a:solidFill>
              </a:rPr>
              <a:t>Маја    </a:t>
            </a:r>
            <a:r>
              <a:rPr lang="en-US" sz="1600" b="1" dirty="0" smtClean="0">
                <a:solidFill>
                  <a:srgbClr val="2F2B20"/>
                </a:solidFill>
              </a:rPr>
              <a:t>II </a:t>
            </a:r>
            <a:r>
              <a:rPr lang="sr-Cyrl-RS" sz="1600" b="1" dirty="0" smtClean="0">
                <a:solidFill>
                  <a:srgbClr val="2F2B20"/>
                </a:solidFill>
              </a:rPr>
              <a:t>МЕСТО Маленчић  8/5</a:t>
            </a:r>
            <a:endParaRPr lang="en-US" sz="1200" b="1" dirty="0">
              <a:solidFill>
                <a:srgbClr val="2F2B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321" y="1673628"/>
            <a:ext cx="181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К. Шимић 8/3</a:t>
            </a:r>
            <a:r>
              <a:rPr lang="sr-Cyrl-RS" sz="1000" b="1" dirty="0" smtClean="0">
                <a:solidFill>
                  <a:srgbClr val="2F2B20"/>
                </a:solidFill>
              </a:rPr>
              <a:t> </a:t>
            </a:r>
            <a:r>
              <a:rPr lang="sr-Cyrl-RS" sz="1200" b="1" dirty="0" smtClean="0">
                <a:solidFill>
                  <a:srgbClr val="2F2B20"/>
                </a:solidFill>
              </a:rPr>
              <a:t>      </a:t>
            </a:r>
          </a:p>
          <a:p>
            <a:pPr algn="ctr"/>
            <a:r>
              <a:rPr lang="sr-Cyrl-RS" sz="1200" b="1" dirty="0" smtClean="0">
                <a:solidFill>
                  <a:srgbClr val="2F2B20"/>
                </a:solidFill>
              </a:rPr>
              <a:t> </a:t>
            </a:r>
            <a:r>
              <a:rPr lang="sr-Latn-RS" sz="1600" b="1" dirty="0" smtClean="0">
                <a:solidFill>
                  <a:srgbClr val="2F2B20"/>
                </a:solidFill>
              </a:rPr>
              <a:t>II </a:t>
            </a:r>
            <a:r>
              <a:rPr lang="sr-Cyrl-RS" sz="1600" b="1" dirty="0" smtClean="0">
                <a:solidFill>
                  <a:srgbClr val="2F2B20"/>
                </a:solidFill>
              </a:rPr>
              <a:t>МЕСТО</a:t>
            </a:r>
            <a:endParaRPr lang="en-US" sz="1600" b="1" dirty="0">
              <a:solidFill>
                <a:srgbClr val="2F2B2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0019" y="5065238"/>
            <a:ext cx="180344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Тијана Стојановић 8/3</a:t>
            </a:r>
            <a:endParaRPr lang="sr-Cyrl-RS" sz="1600" b="1" dirty="0">
              <a:solidFill>
                <a:srgbClr val="2F2B20"/>
              </a:solidFill>
            </a:endParaRPr>
          </a:p>
          <a:p>
            <a:r>
              <a:rPr lang="sr-Cyrl-RS" sz="1100" b="1" dirty="0" smtClean="0">
                <a:solidFill>
                  <a:srgbClr val="2F2B20"/>
                </a:solidFill>
              </a:rPr>
              <a:t>  </a:t>
            </a:r>
            <a:endParaRPr lang="en-US" sz="1100" b="1" dirty="0">
              <a:solidFill>
                <a:srgbClr val="2F2B2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5820061"/>
            <a:ext cx="1995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Cyrl-RS" b="1" dirty="0" smtClean="0">
              <a:solidFill>
                <a:srgbClr val="2F2B20"/>
              </a:solidFill>
            </a:endParaRPr>
          </a:p>
          <a:p>
            <a:r>
              <a:rPr lang="sr-Cyrl-RS" b="1" dirty="0" smtClean="0">
                <a:solidFill>
                  <a:srgbClr val="2F2B20"/>
                </a:solidFill>
              </a:rPr>
              <a:t>Драгана М. Чакић</a:t>
            </a:r>
            <a:endParaRPr lang="sr-Cyrl-RS" b="1" dirty="0">
              <a:solidFill>
                <a:srgbClr val="2F2B2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162" y="6198263"/>
            <a:ext cx="1909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Cyrl-RS" b="1" dirty="0" smtClean="0">
              <a:solidFill>
                <a:srgbClr val="2F2B20"/>
              </a:solidFill>
            </a:endParaRPr>
          </a:p>
          <a:p>
            <a:r>
              <a:rPr lang="sr-Cyrl-RS" b="1" dirty="0" smtClean="0">
                <a:solidFill>
                  <a:srgbClr val="2F2B20"/>
                </a:solidFill>
              </a:rPr>
              <a:t>Драгана Бечелић</a:t>
            </a:r>
            <a:endParaRPr lang="sr-Cyrl-RS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f190606lv\Desktop\sovice\4.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23" y="2921406"/>
            <a:ext cx="5097896" cy="40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6634" y="3030627"/>
            <a:ext cx="2112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 smtClean="0">
                <a:solidFill>
                  <a:srgbClr val="FFFFFF"/>
                </a:solidFill>
              </a:rPr>
              <a:t>Дан природних наука</a:t>
            </a:r>
            <a:endParaRPr lang="en-US" sz="3000" b="1" dirty="0">
              <a:solidFill>
                <a:srgbClr val="FFFFFF"/>
              </a:solidFill>
            </a:endParaRPr>
          </a:p>
        </p:txBody>
      </p:sp>
      <p:pic>
        <p:nvPicPr>
          <p:cNvPr id="3075" name="Picture 3" descr="C:\Users\tf190606lv\Desktop\sovice\ГРАН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649353"/>
            <a:ext cx="9104270" cy="15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f190606lv\Desktop\sovice\grana cvetn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778" y="4419569"/>
            <a:ext cx="6656821" cy="24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68106"/>
            <a:ext cx="2369925" cy="21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f190606lv\Desktop\sovice\1.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037116"/>
            <a:ext cx="2376414" cy="21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541" y="864390"/>
            <a:ext cx="2198595" cy="20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059" y="586092"/>
            <a:ext cx="2084388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321" y="3543367"/>
            <a:ext cx="2244842" cy="20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799" y="5463622"/>
            <a:ext cx="247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600" b="1" dirty="0">
              <a:solidFill>
                <a:srgbClr val="2F2B20"/>
              </a:solidFill>
            </a:endParaRPr>
          </a:p>
          <a:p>
            <a:r>
              <a:rPr lang="sr-Cyrl-RS" sz="1600" b="1" dirty="0" smtClean="0">
                <a:solidFill>
                  <a:srgbClr val="2F2B20"/>
                </a:solidFill>
              </a:rPr>
              <a:t>Драгана Бечелић</a:t>
            </a:r>
            <a:endParaRPr lang="en-US" sz="1600" b="1" dirty="0">
              <a:solidFill>
                <a:srgbClr val="2F2B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09" y="76200"/>
            <a:ext cx="2303613" cy="20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971800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76819"/>
            <a:ext cx="201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2F2B20"/>
                </a:solidFill>
              </a:rPr>
              <a:t>Ивана Петровић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1650" y="2416109"/>
            <a:ext cx="191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2F2B20"/>
                </a:solidFill>
              </a:rPr>
              <a:t>Ивана Ракита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0950" y="1979357"/>
            <a:ext cx="208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Данијела </a:t>
            </a:r>
          </a:p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Салатић</a:t>
            </a:r>
            <a:endParaRPr lang="en-US" sz="1200" b="1" dirty="0">
              <a:solidFill>
                <a:srgbClr val="2F2B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321" y="1673628"/>
            <a:ext cx="181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Мирјана</a:t>
            </a:r>
          </a:p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Новаковић</a:t>
            </a:r>
            <a:endParaRPr lang="en-US" sz="1600" b="1" dirty="0">
              <a:solidFill>
                <a:srgbClr val="2F2B2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0019" y="5065238"/>
            <a:ext cx="180344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Милица</a:t>
            </a:r>
          </a:p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Петковић</a:t>
            </a:r>
            <a:endParaRPr lang="sr-Cyrl-RS" sz="1600" b="1" dirty="0">
              <a:solidFill>
                <a:srgbClr val="2F2B20"/>
              </a:solidFill>
            </a:endParaRPr>
          </a:p>
          <a:p>
            <a:r>
              <a:rPr lang="sr-Cyrl-RS" sz="1100" b="1" dirty="0" smtClean="0">
                <a:solidFill>
                  <a:srgbClr val="2F2B20"/>
                </a:solidFill>
              </a:rPr>
              <a:t>  </a:t>
            </a:r>
            <a:endParaRPr lang="en-US" sz="1100" b="1" dirty="0">
              <a:solidFill>
                <a:srgbClr val="2F2B2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5875097"/>
            <a:ext cx="173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Cyrl-RS" b="1" dirty="0" smtClean="0">
              <a:solidFill>
                <a:srgbClr val="2F2B20"/>
              </a:solidFill>
            </a:endParaRPr>
          </a:p>
          <a:p>
            <a:r>
              <a:rPr lang="sr-Cyrl-RS" b="1" dirty="0" smtClean="0">
                <a:solidFill>
                  <a:srgbClr val="2F2B20"/>
                </a:solidFill>
              </a:rPr>
              <a:t>А. Утјешановић</a:t>
            </a:r>
            <a:endParaRPr lang="sr-Cyrl-RS" b="1" dirty="0">
              <a:solidFill>
                <a:srgbClr val="2F2B2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46" y="4419569"/>
            <a:ext cx="2378075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218264" y="5905874"/>
            <a:ext cx="247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600" b="1" dirty="0">
              <a:solidFill>
                <a:srgbClr val="2F2B20"/>
              </a:solidFill>
            </a:endParaRPr>
          </a:p>
          <a:p>
            <a:r>
              <a:rPr lang="sr-Cyrl-RS" sz="1600" b="1" dirty="0" smtClean="0">
                <a:solidFill>
                  <a:srgbClr val="2F2B20"/>
                </a:solidFill>
              </a:rPr>
              <a:t>Драгана М. </a:t>
            </a:r>
            <a:r>
              <a:rPr lang="sr-Cyrl-RS" sz="1600" b="1" dirty="0" smtClean="0">
                <a:solidFill>
                  <a:srgbClr val="2F2B20"/>
                </a:solidFill>
              </a:rPr>
              <a:t>Чакић</a:t>
            </a:r>
            <a:endParaRPr lang="en-US" sz="1600" b="1" dirty="0">
              <a:solidFill>
                <a:srgbClr val="2F2B2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97" y="2641322"/>
            <a:ext cx="2007323" cy="13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2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f190606lv\Desktop\sovice\4.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23" y="2921406"/>
            <a:ext cx="5097896" cy="40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8069" y="3156466"/>
            <a:ext cx="2112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 smtClean="0">
                <a:solidFill>
                  <a:srgbClr val="FFFFFF"/>
                </a:solidFill>
              </a:rPr>
              <a:t>Е - часопис</a:t>
            </a:r>
          </a:p>
          <a:p>
            <a:pPr algn="ctr"/>
            <a:r>
              <a:rPr lang="sr-Cyrl-RS" sz="3600" b="1" dirty="0" smtClean="0">
                <a:solidFill>
                  <a:srgbClr val="FFFFFF"/>
                </a:solidFill>
              </a:rPr>
              <a:t>ФОКУС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3075" name="Picture 3" descr="C:\Users\tf190606lv\Desktop\sovice\ГРАН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649353"/>
            <a:ext cx="9104270" cy="153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f190606lv\Desktop\sovice\grana cvetn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778" y="4419569"/>
            <a:ext cx="6656821" cy="24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68106"/>
            <a:ext cx="2369925" cy="21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541" y="864390"/>
            <a:ext cx="2198595" cy="20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f190606lv\Desktop\sovice\2.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059" y="586092"/>
            <a:ext cx="2084388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971800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272" y="2462275"/>
            <a:ext cx="201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2F2B20"/>
                </a:solidFill>
              </a:rPr>
              <a:t>Јана Степанов </a:t>
            </a:r>
          </a:p>
          <a:p>
            <a:pPr algn="ctr"/>
            <a:r>
              <a:rPr lang="sr-Cyrl-RS" b="1" dirty="0" smtClean="0">
                <a:solidFill>
                  <a:srgbClr val="2F2B20"/>
                </a:solidFill>
              </a:rPr>
              <a:t>8/2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1650" y="2330887"/>
            <a:ext cx="191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2F2B20"/>
                </a:solidFill>
              </a:rPr>
              <a:t>Емилија Каћански 8/5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0625" y="2038499"/>
            <a:ext cx="2081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Селена Грковић </a:t>
            </a:r>
          </a:p>
          <a:p>
            <a:pPr algn="ctr"/>
            <a:r>
              <a:rPr lang="sr-Cyrl-RS" sz="1600" b="1" dirty="0" smtClean="0">
                <a:solidFill>
                  <a:srgbClr val="2F2B20"/>
                </a:solidFill>
              </a:rPr>
              <a:t>8/4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5875097"/>
            <a:ext cx="173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Cyrl-RS" b="1" dirty="0" smtClean="0">
              <a:solidFill>
                <a:srgbClr val="2F2B20"/>
              </a:solidFill>
            </a:endParaRPr>
          </a:p>
          <a:p>
            <a:r>
              <a:rPr lang="sr-Cyrl-RS" b="1" dirty="0" smtClean="0">
                <a:solidFill>
                  <a:srgbClr val="2F2B20"/>
                </a:solidFill>
              </a:rPr>
              <a:t>А. Утјешановић</a:t>
            </a:r>
            <a:endParaRPr lang="sr-Cyrl-RS" b="1" dirty="0">
              <a:solidFill>
                <a:srgbClr val="2F2B2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28" y="632933"/>
            <a:ext cx="1219200" cy="17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415">
            <a:off x="7032677" y="3164793"/>
            <a:ext cx="1219200" cy="172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914">
            <a:off x="5400309" y="3922024"/>
            <a:ext cx="1287760" cy="18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99" y="4674945"/>
            <a:ext cx="1287760" cy="18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664</TotalTime>
  <Words>300</Words>
  <Application>Microsoft Office PowerPoint</Application>
  <PresentationFormat>On-screen Show (4:3)</PresentationFormat>
  <Paragraphs>126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tf190606lv</dc:creator>
  <cp:lastModifiedBy>Anastasia</cp:lastModifiedBy>
  <cp:revision>70</cp:revision>
  <dcterms:created xsi:type="dcterms:W3CDTF">2020-03-25T20:22:43Z</dcterms:created>
  <dcterms:modified xsi:type="dcterms:W3CDTF">2020-04-03T18:48:48Z</dcterms:modified>
</cp:coreProperties>
</file>