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Default Extension="jpeg" ContentType="image/jpeg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Default Extension="gif" ContentType="image/gif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Default Extension="mp4" ContentType="video/unknown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4" r:id="rId1"/>
  </p:sldMasterIdLst>
  <p:sldIdLst>
    <p:sldId id="258" r:id="rId2"/>
    <p:sldId id="264" r:id="rId3"/>
    <p:sldId id="273" r:id="rId4"/>
    <p:sldId id="276" r:id="rId5"/>
    <p:sldId id="297" r:id="rId6"/>
    <p:sldId id="293" r:id="rId7"/>
    <p:sldId id="294" r:id="rId8"/>
    <p:sldId id="295" r:id="rId9"/>
    <p:sldId id="296" r:id="rId10"/>
    <p:sldId id="298" r:id="rId11"/>
    <p:sldId id="271" r:id="rId12"/>
    <p:sldId id="272" r:id="rId13"/>
    <p:sldId id="274" r:id="rId14"/>
    <p:sldId id="275" r:id="rId15"/>
    <p:sldId id="277" r:id="rId16"/>
    <p:sldId id="278" r:id="rId17"/>
    <p:sldId id="279" r:id="rId18"/>
    <p:sldId id="280" r:id="rId19"/>
    <p:sldId id="281" r:id="rId20"/>
    <p:sldId id="282" r:id="rId21"/>
    <p:sldId id="283" r:id="rId22"/>
    <p:sldId id="284" r:id="rId23"/>
    <p:sldId id="285" r:id="rId24"/>
    <p:sldId id="286" r:id="rId25"/>
    <p:sldId id="287" r:id="rId26"/>
    <p:sldId id="288" r:id="rId27"/>
    <p:sldId id="290" r:id="rId28"/>
    <p:sldId id="292" r:id="rId29"/>
    <p:sldId id="289" r:id="rId30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="" xmlns:p14="http://schemas.microsoft.com/office/powerpoint/2010/main">
          <a:srgbClr val="FF0000"/>
        </p14:laserClr>
      </p:ext>
      <p:ext uri="{2FDB2607-1784-4EEB-B798-7EB5836EED8A}">
        <p14:showMediaCtrls xmlns="" xmlns:p14="http://schemas.microsoft.com/office/powerpoint/2010/main" val="1"/>
      </p:ext>
    </p:extLst>
  </p:showPr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6397" autoAdjust="0"/>
    <p:restoredTop sz="94662" autoAdjust="0"/>
  </p:normalViewPr>
  <p:slideViewPr>
    <p:cSldViewPr>
      <p:cViewPr>
        <p:scale>
          <a:sx n="69" d="100"/>
          <a:sy n="69" d="100"/>
        </p:scale>
        <p:origin x="-1800" y="-36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905000"/>
            <a:ext cx="7543800" cy="2593975"/>
          </a:xfrm>
        </p:spPr>
        <p:txBody>
          <a:bodyPr anchor="b"/>
          <a:lstStyle>
            <a:lvl1pPr>
              <a:defRPr sz="6600">
                <a:ln>
                  <a:noFill/>
                </a:ln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5800" y="4572000"/>
            <a:ext cx="6461760" cy="106680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698614-02DB-4DA3-BAEC-E0C7AACBD7C7}" type="datetimeFigureOut">
              <a:rPr lang="en-US" smtClean="0"/>
              <a:pPr/>
              <a:t>5/17/2022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D57F33-2E79-4AFB-BBEA-FCE95F3FB69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698614-02DB-4DA3-BAEC-E0C7AACBD7C7}" type="datetimeFigureOut">
              <a:rPr lang="en-US" smtClean="0"/>
              <a:pPr/>
              <a:t>5/17/2022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D57F33-2E79-4AFB-BBEA-FCE95F3FB69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1752600" cy="5851525"/>
          </a:xfrm>
        </p:spPr>
        <p:txBody>
          <a:bodyPr vert="eaVert" anchor="b" anchorCtr="0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698614-02DB-4DA3-BAEC-E0C7AACBD7C7}" type="datetimeFigureOut">
              <a:rPr lang="en-US" smtClean="0"/>
              <a:pPr/>
              <a:t>5/17/2022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D57F33-2E79-4AFB-BBEA-FCE95F3FB69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698614-02DB-4DA3-BAEC-E0C7AACBD7C7}" type="datetimeFigureOut">
              <a:rPr lang="en-US" smtClean="0"/>
              <a:pPr/>
              <a:t>5/17/2022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D57F33-2E79-4AFB-BBEA-FCE95F3FB69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5486400"/>
            <a:ext cx="7659687" cy="1168400"/>
          </a:xfrm>
        </p:spPr>
        <p:txBody>
          <a:bodyPr anchor="t"/>
          <a:lstStyle>
            <a:lvl1pPr algn="l">
              <a:defRPr sz="3600" b="0" cap="all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3852863"/>
            <a:ext cx="6135687" cy="1633538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698614-02DB-4DA3-BAEC-E0C7AACBD7C7}" type="datetimeFigureOut">
              <a:rPr lang="en-US" smtClean="0"/>
              <a:pPr/>
              <a:t>5/17/2022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D57F33-2E79-4AFB-BBEA-FCE95F3FB69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536192"/>
            <a:ext cx="3657600" cy="459028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419600" y="1536192"/>
            <a:ext cx="3657600" cy="459028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698614-02DB-4DA3-BAEC-E0C7AACBD7C7}" type="datetimeFigureOut">
              <a:rPr lang="en-US" smtClean="0"/>
              <a:pPr/>
              <a:t>5/17/2022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D57F33-2E79-4AFB-BBEA-FCE95F3FB69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3657600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sz="2000" b="1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365760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19600" y="1535113"/>
            <a:ext cx="3657600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sz="2000" b="1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419600" y="2174875"/>
            <a:ext cx="365760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698614-02DB-4DA3-BAEC-E0C7AACBD7C7}" type="datetimeFigureOut">
              <a:rPr lang="en-US" smtClean="0"/>
              <a:pPr/>
              <a:t>5/17/2022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D57F33-2E79-4AFB-BBEA-FCE95F3FB69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698614-02DB-4DA3-BAEC-E0C7AACBD7C7}" type="datetimeFigureOut">
              <a:rPr lang="en-US" smtClean="0"/>
              <a:pPr/>
              <a:t>5/17/2022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D57F33-2E79-4AFB-BBEA-FCE95F3FB69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698614-02DB-4DA3-BAEC-E0C7AACBD7C7}" type="datetimeFigureOut">
              <a:rPr lang="en-US" smtClean="0"/>
              <a:pPr/>
              <a:t>5/17/2022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D57F33-2E79-4AFB-BBEA-FCE95F3FB69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1" y="5495544"/>
            <a:ext cx="7772400" cy="594360"/>
          </a:xfrm>
        </p:spPr>
        <p:txBody>
          <a:bodyPr anchor="b"/>
          <a:lstStyle>
            <a:lvl1pPr algn="ctr">
              <a:defRPr sz="2200" b="1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799" y="6096000"/>
            <a:ext cx="7772401" cy="609600"/>
          </a:xfrm>
        </p:spPr>
        <p:txBody>
          <a:bodyPr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698614-02DB-4DA3-BAEC-E0C7AACBD7C7}" type="datetimeFigureOut">
              <a:rPr lang="en-US" smtClean="0"/>
              <a:pPr/>
              <a:t>5/17/2022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D57F33-2E79-4AFB-BBEA-FCE95F3FB69F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304800" y="381000"/>
            <a:ext cx="7772400" cy="494284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1752" y="5495278"/>
            <a:ext cx="7772400" cy="594626"/>
          </a:xfrm>
        </p:spPr>
        <p:txBody>
          <a:bodyPr anchor="b"/>
          <a:lstStyle>
            <a:lvl1pPr algn="ctr">
              <a:defRPr sz="2200" b="1">
                <a:ln>
                  <a:noFill/>
                </a:ln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0" y="0"/>
            <a:ext cx="8458200" cy="54864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1752" y="6096000"/>
            <a:ext cx="7772400" cy="612648"/>
          </a:xfrm>
        </p:spPr>
        <p:txBody>
          <a:bodyPr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698614-02DB-4DA3-BAEC-E0C7AACBD7C7}" type="datetimeFigureOut">
              <a:rPr lang="en-US" smtClean="0"/>
              <a:pPr/>
              <a:t>5/17/2022</a:t>
            </a:fld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EFD57F33-2E79-4AFB-BBEA-FCE95F3FB69F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6200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7620000" cy="48006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8458200" y="0"/>
            <a:ext cx="6858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8458200" y="5486400"/>
            <a:ext cx="685800" cy="6858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31788" y="5648960"/>
            <a:ext cx="548640" cy="396240"/>
          </a:xfrm>
          <a:prstGeom prst="bracketPair">
            <a:avLst>
              <a:gd name="adj" fmla="val 17949"/>
            </a:avLst>
          </a:prstGeom>
          <a:ln w="19050">
            <a:solidFill>
              <a:srgbClr val="FFFFFF"/>
            </a:solidFill>
          </a:ln>
        </p:spPr>
        <p:txBody>
          <a:bodyPr vert="horz" lIns="0" tIns="0" rIns="0" bIns="0" rtlCol="0" anchor="ctr"/>
          <a:lstStyle>
            <a:lvl1pPr algn="ctr">
              <a:defRPr sz="1800">
                <a:solidFill>
                  <a:srgbClr val="FFFFFF"/>
                </a:solidFill>
              </a:defRPr>
            </a:lvl1pPr>
          </a:lstStyle>
          <a:p>
            <a:fld id="{EFD57F33-2E79-4AFB-BBEA-FCE95F3FB69F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 rot="16200000">
            <a:off x="7586910" y="4048760"/>
            <a:ext cx="2367281" cy="36576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bg2"/>
                </a:solidFill>
              </a:defRPr>
            </a:lvl1pPr>
          </a:lstStyle>
          <a:p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 rot="16200000">
            <a:off x="7551351" y="1645920"/>
            <a:ext cx="2438399" cy="36576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bg2"/>
                </a:solidFill>
              </a:defRPr>
            </a:lvl1pPr>
          </a:lstStyle>
          <a:p>
            <a:fld id="{22698614-02DB-4DA3-BAEC-E0C7AACBD7C7}" type="datetimeFigureOut">
              <a:rPr lang="en-US" smtClean="0"/>
              <a:pPr/>
              <a:t>5/17/2022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l" defTabSz="914400" rtl="0" eaLnBrk="1" latinLnBrk="0" hangingPunct="1">
        <a:spcBef>
          <a:spcPct val="0"/>
        </a:spcBef>
        <a:buNone/>
        <a:defRPr sz="4600" kern="1200" cap="none" spc="-100" baseline="0">
          <a:ln>
            <a:noFill/>
          </a:ln>
          <a:solidFill>
            <a:schemeClr val="tx2"/>
          </a:solidFill>
          <a:effectLst/>
          <a:latin typeface="+mj-lt"/>
          <a:ea typeface="+mj-ea"/>
          <a:cs typeface="+mj-cs"/>
        </a:defRPr>
      </a:lvl1pPr>
    </p:titleStyle>
    <p:bodyStyle>
      <a:lvl1pPr marL="342900" indent="-22860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28600" algn="l" defTabSz="914400" rtl="0" eaLnBrk="1" latinLnBrk="0" hangingPunct="1">
        <a:spcBef>
          <a:spcPct val="20000"/>
        </a:spcBef>
        <a:buClr>
          <a:schemeClr val="accent2"/>
        </a:buClr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005840" indent="-228600" algn="l" defTabSz="914400" rtl="0" eaLnBrk="1" latinLnBrk="0" hangingPunct="1">
        <a:spcBef>
          <a:spcPct val="20000"/>
        </a:spcBef>
        <a:buClr>
          <a:schemeClr val="accent3"/>
        </a:buClr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280160" indent="-228600" algn="l" defTabSz="914400" rtl="0" eaLnBrk="1" latinLnBrk="0" hangingPunct="1">
        <a:spcBef>
          <a:spcPct val="20000"/>
        </a:spcBef>
        <a:buClr>
          <a:schemeClr val="accent4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554480" indent="-228600" algn="l" defTabSz="914400" rtl="0" eaLnBrk="1" latinLnBrk="0" hangingPunct="1">
        <a:spcBef>
          <a:spcPct val="20000"/>
        </a:spcBef>
        <a:buClr>
          <a:schemeClr val="accent5"/>
        </a:buClr>
        <a:buFont typeface="Arial" pitchFamily="34" charset="0"/>
        <a:buChar char="•"/>
        <a:defRPr sz="1400" kern="1200" baseline="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18288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4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defTabSz="914400" rtl="0" eaLnBrk="1" latinLnBrk="0" hangingPunct="1">
        <a:spcBef>
          <a:spcPct val="20000"/>
        </a:spcBef>
        <a:buClr>
          <a:schemeClr val="accent2"/>
        </a:buClr>
        <a:buFont typeface="Arial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103120" indent="-182880" algn="l" defTabSz="914400" rtl="0" eaLnBrk="1" latinLnBrk="0" hangingPunct="1">
        <a:spcBef>
          <a:spcPct val="20000"/>
        </a:spcBef>
        <a:buClr>
          <a:schemeClr val="accent3"/>
        </a:buClr>
        <a:buFont typeface="Arial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286000" indent="-182880" algn="l" defTabSz="914400" rtl="0" eaLnBrk="1" latinLnBrk="0" hangingPunct="1">
        <a:spcBef>
          <a:spcPct val="20000"/>
        </a:spcBef>
        <a:buClr>
          <a:schemeClr val="accent4"/>
        </a:buClr>
        <a:buFont typeface="Arial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image" Target="../media/image2.gif"/><Relationship Id="rId7" Type="http://schemas.openxmlformats.org/officeDocument/2006/relationships/image" Target="../media/image4.png"/><Relationship Id="rId2" Type="http://schemas.openxmlformats.org/officeDocument/2006/relationships/slideLayout" Target="../slideLayouts/slideLayout2.xml"/><Relationship Id="rId1" Type="http://schemas.openxmlformats.org/officeDocument/2006/relationships/video" Target="NULL" TargetMode="External"/><Relationship Id="rId6" Type="http://schemas.microsoft.com/office/2007/relationships/media" Target="../media/media1.mp4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9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5.jpe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3555880" y="6071651"/>
            <a:ext cx="491534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r-Cyrl-RS" sz="28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АКТИВ  ПРИРОДНИХ  НАУКА</a:t>
            </a:r>
            <a:endParaRPr lang="sr-Cyrl-RS" sz="2800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133471" y="484909"/>
            <a:ext cx="6758068" cy="1754326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none" lIns="91440" tIns="45720" rIns="91440" bIns="45720">
            <a:spAutoFit/>
          </a:bodyPr>
          <a:lstStyle/>
          <a:p>
            <a:pPr algn="ctr"/>
            <a:r>
              <a:rPr lang="sr-Cyrl-RS" sz="54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ОСНОВНА ШКОЛА </a:t>
            </a:r>
          </a:p>
          <a:p>
            <a:pPr algn="ctr"/>
            <a:r>
              <a:rPr lang="sr-Cyrl-RS" sz="54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„ЖАРКО ЗРЕЊАНИН“</a:t>
            </a:r>
            <a:endParaRPr lang="en-US" sz="54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161180" y="2632364"/>
            <a:ext cx="5690532" cy="175432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sr-Cyrl-RS" sz="54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НАШИ  РЕЗУЛТАТИ</a:t>
            </a:r>
            <a:endParaRPr lang="sr-Cyrl-RS" sz="5400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</a:endParaRPr>
          </a:p>
          <a:p>
            <a:pPr algn="ctr"/>
            <a:r>
              <a:rPr lang="sr-Cyrl-RS" sz="54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2021/2022. </a:t>
            </a:r>
            <a:r>
              <a:rPr lang="sr-Cyrl-RS" sz="24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ГОДИНА</a:t>
            </a:r>
            <a:endParaRPr lang="en-US" sz="5400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</a:endParaRPr>
          </a:p>
        </p:txBody>
      </p:sp>
      <p:pic>
        <p:nvPicPr>
          <p:cNvPr id="2052" name="Picture 4" descr="C:\Users\tf190606lv\Desktop\sovice\sova1.gi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795249" y="1625492"/>
            <a:ext cx="2334896" cy="1961961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3" name="Picture 5" descr="C:\Users\tf190606lv\Desktop\sovice\ГРАНА.png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115256" y="3232176"/>
            <a:ext cx="4028744" cy="891801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y2mate.com - Химна ОШ Жарко Зрењанин, Нови Сад_VYcnuLF1px0_144p.mp4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="" xmlns:p14="http://schemas.microsoft.com/office/powerpoint/2010/main" r:embed="rId6"/>
              </p:ext>
            </p:extLst>
          </p:nvPr>
        </p:nvPicPr>
        <p:blipFill>
          <a:blip r:embed="rId7" cstate="print"/>
          <a:stretch>
            <a:fillRect/>
          </a:stretch>
        </p:blipFill>
        <p:spPr>
          <a:xfrm>
            <a:off x="4552950" y="3414713"/>
            <a:ext cx="38100" cy="28575"/>
          </a:xfrm>
          <a:prstGeom prst="rect">
            <a:avLst/>
          </a:prstGeom>
        </p:spPr>
      </p:pic>
      <p:pic>
        <p:nvPicPr>
          <p:cNvPr id="2" name="Picture 2" descr="C:\Users\tf190606lv\Desktop\sovice\cvetna grana.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3961334"/>
            <a:ext cx="8395025" cy="2065678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2330313111"/>
      </p:ext>
    </p:extLst>
  </p:cSld>
  <p:clrMapOvr>
    <a:masterClrMapping/>
  </p:clrMapOvr>
  <p:timing>
    <p:tnLst>
      <p:par>
        <p:cTn id="1" dur="indefinite" restart="never" nodeType="tmRoot">
          <p:childTnLst>
            <p:video>
              <p:cMediaNode vol="80000">
                <p:cTn id="2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146" name="Picture 2" descr="C:\Users\USER\Downloads\20220514_10305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5400000">
            <a:off x="785826" y="-785826"/>
            <a:ext cx="6858000" cy="8429652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10160000" cy="762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1" y="0"/>
            <a:ext cx="8477277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1" y="0"/>
            <a:ext cx="8477277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122" name="Picture 2" descr="C:\Users\USER\Downloads\IMG_20220514_103535_1_resized_20220516_055055499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1" y="0"/>
            <a:ext cx="8477277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170" name="Picture 2" descr="C:\Users\USER\Downloads\IMG_20220514_104401_resized_20220516_054826308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8429652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8194" name="Picture 2" descr="C:\Users\USER\Downloads\IMG_20220514_100336_resized_20220516_054826155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8429652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9218" name="Picture 2" descr="C:\Users\USER\Downloads\IMG_20220514_100058_resized_20220516_054825899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8429652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242" name="Picture 2" descr="C:\Users\USER\Downloads\IMG_20220514_095158_resized_20220516_054825608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8429652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1266" name="Picture 2" descr="C:\Users\USER\Downloads\IMG_20220514_095153_resized_20220516_054825456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928926" y="0"/>
            <a:ext cx="3286148" cy="6858000"/>
          </a:xfrm>
          <a:prstGeom prst="rect">
            <a:avLst/>
          </a:prstGeom>
          <a:noFill/>
        </p:spPr>
      </p:pic>
      <p:pic>
        <p:nvPicPr>
          <p:cNvPr id="11267" name="Picture 3" descr="C:\Users\USER\Downloads\IMG_20220514_100201_resized_20220516_054826019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2921000" cy="6858000"/>
          </a:xfrm>
          <a:prstGeom prst="rect">
            <a:avLst/>
          </a:prstGeom>
          <a:noFill/>
        </p:spPr>
      </p:pic>
      <p:pic>
        <p:nvPicPr>
          <p:cNvPr id="11268" name="Picture 4" descr="C:\Users\USER\Downloads\IMG_20220514_094853_resized_20220516_054825190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223000" y="0"/>
            <a:ext cx="2921000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tf190606lv\Desktop\sovice\4..png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26623" y="2921406"/>
            <a:ext cx="5097896" cy="4035138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2666634" y="3030627"/>
            <a:ext cx="2112631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r-Cyrl-RS" sz="3000" b="1" dirty="0" smtClean="0">
                <a:solidFill>
                  <a:srgbClr val="FFFFFF"/>
                </a:solidFill>
              </a:rPr>
              <a:t>Дан природних наука</a:t>
            </a:r>
            <a:endParaRPr lang="en-US" sz="3000" b="1" dirty="0">
              <a:solidFill>
                <a:srgbClr val="FFFFFF"/>
              </a:solidFill>
            </a:endParaRPr>
          </a:p>
        </p:txBody>
      </p:sp>
      <p:pic>
        <p:nvPicPr>
          <p:cNvPr id="3075" name="Picture 3" descr="C:\Users\tf190606lv\Desktop\sovice\ГРАНА.png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9730" y="1643050"/>
            <a:ext cx="9104270" cy="1538634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C:\Users\tf190606lv\Desktop\sovice\grana cvetna.png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715778" y="4419569"/>
            <a:ext cx="6656821" cy="2438431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7" name="Picture 5" descr="C:\Users\tf190606lv\Desktop\sovice\2..png"/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52400" y="868106"/>
            <a:ext cx="2369925" cy="2184013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9" name="Picture 7" descr="C:\Users\tf190606lv\Desktop\sovice\2..png"/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500298" y="857232"/>
            <a:ext cx="2198595" cy="2026124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0" name="Picture 8" descr="C:\Users\tf190606lv\Desktop\sovice\2..png"/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714876" y="571480"/>
            <a:ext cx="2084388" cy="1920875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1" name="Picture 9" descr="C:\Users\tf190606lv\Desktop\sovice\2..png"/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899158" y="3643314"/>
            <a:ext cx="2244842" cy="2068742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457200" y="2971800"/>
            <a:ext cx="102293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>
              <a:solidFill>
                <a:srgbClr val="2F2B20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57200" y="2576819"/>
            <a:ext cx="201960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Cyrl-RS" b="1" dirty="0" smtClean="0">
                <a:solidFill>
                  <a:srgbClr val="2F2B20"/>
                </a:solidFill>
              </a:rPr>
              <a:t>Ивана Петровић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2786050" y="2428868"/>
            <a:ext cx="191048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Cyrl-RS" b="1" dirty="0" smtClean="0">
                <a:solidFill>
                  <a:srgbClr val="2F2B20"/>
                </a:solidFill>
              </a:rPr>
              <a:t>Ивана Ракита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4929190" y="2071678"/>
            <a:ext cx="208149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Cyrl-RS" sz="1600" b="1" dirty="0" smtClean="0">
                <a:solidFill>
                  <a:srgbClr val="2F2B20"/>
                </a:solidFill>
              </a:rPr>
              <a:t>Данијела Салатић</a:t>
            </a:r>
            <a:endParaRPr lang="en-US" sz="1200" b="1" dirty="0">
              <a:solidFill>
                <a:srgbClr val="2F2B20"/>
              </a:solidFill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152400" y="5875097"/>
            <a:ext cx="1736181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endParaRPr lang="sr-Cyrl-RS" b="1" dirty="0" smtClean="0">
              <a:solidFill>
                <a:srgbClr val="2F2B20"/>
              </a:solidFill>
            </a:endParaRPr>
          </a:p>
          <a:p>
            <a:r>
              <a:rPr lang="sr-Cyrl-RS" b="1" dirty="0" smtClean="0">
                <a:solidFill>
                  <a:srgbClr val="2F2B20"/>
                </a:solidFill>
              </a:rPr>
              <a:t>А. Утјешановић</a:t>
            </a:r>
            <a:endParaRPr lang="sr-Cyrl-RS" b="1" dirty="0">
              <a:solidFill>
                <a:srgbClr val="2F2B20"/>
              </a:solidFill>
            </a:endParaRP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21997" y="2641322"/>
            <a:ext cx="2007323" cy="139579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3" name="Picture 7" descr="C:\Users\tf190606lv\Desktop\sovice\2..png"/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000628" y="4357694"/>
            <a:ext cx="2198595" cy="2026124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4" name="TextBox 23"/>
          <p:cNvSpPr txBox="1"/>
          <p:nvPr/>
        </p:nvSpPr>
        <p:spPr>
          <a:xfrm>
            <a:off x="5286380" y="5715016"/>
            <a:ext cx="247958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sr-Cyrl-RS" sz="1600" b="1" dirty="0">
              <a:solidFill>
                <a:srgbClr val="2F2B20"/>
              </a:solidFill>
            </a:endParaRPr>
          </a:p>
          <a:p>
            <a:r>
              <a:rPr lang="sr-Cyrl-RS" sz="1600" b="1" dirty="0" smtClean="0">
                <a:solidFill>
                  <a:srgbClr val="2F2B20"/>
                </a:solidFill>
              </a:rPr>
              <a:t>Драгана Бечелић</a:t>
            </a:r>
            <a:endParaRPr lang="en-US" sz="1600" b="1" dirty="0">
              <a:solidFill>
                <a:srgbClr val="2F2B20"/>
              </a:solidFill>
            </a:endParaRPr>
          </a:p>
        </p:txBody>
      </p:sp>
      <p:pic>
        <p:nvPicPr>
          <p:cNvPr id="25" name="Picture 9" descr="C:\Users\tf190606lv\Desktop\sovice\2..png"/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899158" y="142852"/>
            <a:ext cx="2244842" cy="2068742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" name="TextBox 25"/>
          <p:cNvSpPr txBox="1"/>
          <p:nvPr/>
        </p:nvSpPr>
        <p:spPr>
          <a:xfrm>
            <a:off x="7143768" y="1643050"/>
            <a:ext cx="1803446" cy="7540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r-Cyrl-RS" sz="1600" b="1" dirty="0" smtClean="0">
                <a:solidFill>
                  <a:srgbClr val="2F2B20"/>
                </a:solidFill>
              </a:rPr>
              <a:t>Милица</a:t>
            </a:r>
          </a:p>
          <a:p>
            <a:pPr algn="ctr"/>
            <a:r>
              <a:rPr lang="sr-Cyrl-RS" sz="1600" b="1" dirty="0" smtClean="0">
                <a:solidFill>
                  <a:srgbClr val="2F2B20"/>
                </a:solidFill>
              </a:rPr>
              <a:t>Петковић</a:t>
            </a:r>
            <a:endParaRPr lang="sr-Cyrl-RS" sz="1600" b="1" dirty="0">
              <a:solidFill>
                <a:srgbClr val="2F2B20"/>
              </a:solidFill>
            </a:endParaRPr>
          </a:p>
          <a:p>
            <a:r>
              <a:rPr lang="sr-Cyrl-RS" sz="1100" b="1" dirty="0" smtClean="0">
                <a:solidFill>
                  <a:srgbClr val="2F2B20"/>
                </a:solidFill>
              </a:rPr>
              <a:t>  </a:t>
            </a:r>
            <a:endParaRPr lang="en-US" sz="1100" b="1" dirty="0">
              <a:solidFill>
                <a:srgbClr val="2F2B20"/>
              </a:solidFill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7143768" y="5000636"/>
            <a:ext cx="247958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sr-Cyrl-RS" sz="1600" b="1" dirty="0">
              <a:solidFill>
                <a:srgbClr val="2F2B20"/>
              </a:solidFill>
            </a:endParaRPr>
          </a:p>
          <a:p>
            <a:r>
              <a:rPr lang="sr-Cyrl-RS" sz="1600" b="1" dirty="0" smtClean="0">
                <a:solidFill>
                  <a:srgbClr val="2F2B20"/>
                </a:solidFill>
              </a:rPr>
              <a:t>  Кристина Којић</a:t>
            </a:r>
            <a:endParaRPr lang="en-US" sz="1600" b="1" dirty="0">
              <a:solidFill>
                <a:srgbClr val="2F2B2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16672135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2290" name="Picture 2" descr="C:\Users\USER\Downloads\IMG_20220514_095125_resized_20220516_054825334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8386148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3314" name="Picture 2" descr="C:\Users\USER\Downloads\IMG_20220514_094716_resized_20220516_054825055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8541448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4338" name="Picture 2" descr="C:\Users\USER\Downloads\IMG_20220514_094757_resized_20220516_054824906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8501090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5362" name="Picture 2" descr="C:\Users\USER\Downloads\IMG_20220514_094710_resized_20220516_054824777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2921000" cy="6858000"/>
          </a:xfrm>
          <a:prstGeom prst="rect">
            <a:avLst/>
          </a:prstGeom>
          <a:noFill/>
        </p:spPr>
      </p:pic>
      <p:pic>
        <p:nvPicPr>
          <p:cNvPr id="15363" name="Picture 3" descr="C:\Users\USER\Downloads\IMG_20220514_094548_resized_20220516_054824520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928926" y="0"/>
            <a:ext cx="2921000" cy="6858000"/>
          </a:xfrm>
          <a:prstGeom prst="rect">
            <a:avLst/>
          </a:prstGeom>
          <a:noFill/>
        </p:spPr>
      </p:pic>
      <p:pic>
        <p:nvPicPr>
          <p:cNvPr id="15364" name="Picture 4" descr="C:\Users\USER\Downloads\20220514_103044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5400000">
            <a:off x="4071941" y="1785942"/>
            <a:ext cx="6858000" cy="3286116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6386" name="Picture 2" descr="C:\Users\USER\Downloads\IMG_20220514_094526_resized_20220516_054824395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8501090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7410" name="Picture 2" descr="C:\Users\USER\Downloads\IMG_20220514_094516_resized_20220516_054824257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8501090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8434" name="Picture 2" descr="C:\Users\USER\Downloads\IMG_20220514_10241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8477278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0482" name="Picture 2" descr="C:\Users\USER\Downloads\20220514_10505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5400000">
            <a:off x="-1393033" y="1393033"/>
            <a:ext cx="6858000" cy="4071934"/>
          </a:xfrm>
          <a:prstGeom prst="rect">
            <a:avLst/>
          </a:prstGeom>
          <a:noFill/>
        </p:spPr>
      </p:pic>
      <p:pic>
        <p:nvPicPr>
          <p:cNvPr id="5" name="Picture 2" descr="C:\Users\USER\Downloads\20220514_104935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5400000">
            <a:off x="2786074" y="1214422"/>
            <a:ext cx="6858000" cy="4429156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2530" name="Picture 2" descr="C:\Users\USER\Downloads\20220514_10441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8429652" cy="6857999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9458" name="Picture 2" descr="C:\Users\USER\Downloads\20220514_10565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8501090" cy="6858000"/>
          </a:xfrm>
          <a:prstGeom prst="rect">
            <a:avLst/>
          </a:prstGeom>
          <a:noFill/>
        </p:spPr>
      </p:pic>
      <p:sp>
        <p:nvSpPr>
          <p:cNvPr id="5" name="Content Placeholder 2"/>
          <p:cNvSpPr txBox="1">
            <a:spLocks/>
          </p:cNvSpPr>
          <p:nvPr/>
        </p:nvSpPr>
        <p:spPr>
          <a:xfrm>
            <a:off x="0" y="0"/>
            <a:ext cx="7620000" cy="68579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342900" marR="0" lvl="0" indent="-2286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1"/>
              </a:buClr>
              <a:buSzTx/>
              <a:buFont typeface="Arial" pitchFamily="34" charset="0"/>
              <a:buChar char="•"/>
              <a:tabLst/>
              <a:defRPr/>
            </a:pPr>
            <a:r>
              <a:rPr kumimoji="0" lang="sr-Cyrl-RS" sz="3200" b="1" i="1" u="none" strike="noStrike" kern="1200" cap="none" spc="0" normalizeH="0" baseline="0" noProof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ДОВИЂЕЊА  ДО  СЛЕДЕЋЕ  ГОДИНЕ !</a:t>
            </a:r>
            <a:endParaRPr kumimoji="0" lang="en-US" sz="3200" b="1" i="1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8572496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Title 1"/>
          <p:cNvSpPr txBox="1">
            <a:spLocks/>
          </p:cNvSpPr>
          <p:nvPr/>
        </p:nvSpPr>
        <p:spPr>
          <a:xfrm rot="425037">
            <a:off x="3113197" y="1394170"/>
            <a:ext cx="76200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r-Cyrl-RS" sz="4600" b="1" i="0" u="none" strike="noStrike" kern="1200" cap="none" spc="-100" normalizeH="0" baseline="0" noProof="0" dirty="0" smtClean="0">
                <a:ln>
                  <a:noFill/>
                </a:ln>
                <a:effectLst/>
                <a:uLnTx/>
                <a:uFillTx/>
                <a:latin typeface="+mj-lt"/>
                <a:ea typeface="+mj-ea"/>
                <a:cs typeface="+mj-cs"/>
              </a:rPr>
              <a:t>14.05.2022.</a:t>
            </a:r>
            <a:endParaRPr kumimoji="0" lang="en-US" sz="4600" b="1" i="0" u="none" strike="noStrike" kern="1200" cap="none" spc="-100" normalizeH="0" baseline="0" noProof="0" dirty="0">
              <a:ln>
                <a:noFill/>
              </a:ln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5643578"/>
            <a:ext cx="8429652" cy="1214422"/>
          </a:xfrm>
        </p:spPr>
        <p:txBody>
          <a:bodyPr>
            <a:normAutofit fontScale="92500"/>
          </a:bodyPr>
          <a:lstStyle/>
          <a:p>
            <a:endParaRPr lang="sr-Cyrl-RS" sz="1200" dirty="0" smtClean="0"/>
          </a:p>
          <a:p>
            <a:pPr>
              <a:buNone/>
            </a:pPr>
            <a:r>
              <a:rPr lang="sr-Cyrl-RS" b="1" dirty="0" smtClean="0">
                <a:solidFill>
                  <a:srgbClr val="C00000"/>
                </a:solidFill>
              </a:rPr>
              <a:t>        ПЛАСМАН  </a:t>
            </a:r>
            <a:r>
              <a:rPr lang="sr-Cyrl-RS" b="1" dirty="0" smtClean="0">
                <a:solidFill>
                  <a:srgbClr val="C00000"/>
                </a:solidFill>
              </a:rPr>
              <a:t>НА  РЕПУБЛИЧКО  ТАКМИЧЕЊЕ  ИЗ  БИОЛОГИЈЕ:</a:t>
            </a:r>
          </a:p>
          <a:p>
            <a:pPr>
              <a:buNone/>
            </a:pPr>
            <a:r>
              <a:rPr lang="sr-Cyrl-RS" b="1" dirty="0" smtClean="0">
                <a:solidFill>
                  <a:srgbClr val="C00000"/>
                </a:solidFill>
              </a:rPr>
              <a:t>Лана Ристић 7/6           </a:t>
            </a:r>
            <a:r>
              <a:rPr lang="sr-Cyrl-RS" b="1" dirty="0" smtClean="0">
                <a:solidFill>
                  <a:srgbClr val="C00000"/>
                </a:solidFill>
              </a:rPr>
              <a:t>    </a:t>
            </a:r>
            <a:r>
              <a:rPr lang="sr-Cyrl-RS" b="1" dirty="0" smtClean="0">
                <a:solidFill>
                  <a:srgbClr val="C00000"/>
                </a:solidFill>
              </a:rPr>
              <a:t>Катарина Ајдер 8/6    </a:t>
            </a:r>
            <a:r>
              <a:rPr lang="sr-Cyrl-RS" b="1" dirty="0" smtClean="0">
                <a:solidFill>
                  <a:srgbClr val="C00000"/>
                </a:solidFill>
              </a:rPr>
              <a:t>    </a:t>
            </a:r>
            <a:r>
              <a:rPr lang="sr-Cyrl-RS" b="1" dirty="0" smtClean="0">
                <a:solidFill>
                  <a:srgbClr val="C00000"/>
                </a:solidFill>
              </a:rPr>
              <a:t>Ленка Вуксановић 8/2  </a:t>
            </a:r>
            <a:endParaRPr lang="en-US" b="1" dirty="0">
              <a:solidFill>
                <a:srgbClr val="C00000"/>
              </a:solidFill>
            </a:endParaRPr>
          </a:p>
        </p:txBody>
      </p:sp>
      <p:pic>
        <p:nvPicPr>
          <p:cNvPr id="6146" name="Picture 2" descr="C:\Users\USER\Downloads\IMG_20220514_184124_resized_20220516_054826436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8429652" cy="5643578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122" name="Picture 2" descr="C:\Users\USER\Downloads\20220514_10214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5400000">
            <a:off x="785826" y="-785826"/>
            <a:ext cx="6858000" cy="8429652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26" name="Picture 2" descr="C:\Users\USER\Downloads\20220514_10223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5400000">
            <a:off x="785826" y="-785826"/>
            <a:ext cx="6858000" cy="8429652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050" name="Picture 2" descr="C:\Users\USER\Downloads\20220514_102219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5400000">
            <a:off x="821545" y="-821545"/>
            <a:ext cx="6858000" cy="850109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074" name="Picture 2" descr="C:\Users\USER\Downloads\20220514_10232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5400000">
            <a:off x="785826" y="-785826"/>
            <a:ext cx="6858000" cy="8429652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098" name="Picture 2" descr="C:\Users\USER\Downloads\20220514_10254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5400000">
            <a:off x="785826" y="-785826"/>
            <a:ext cx="6858000" cy="8429652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Adjacency">
  <a:themeElements>
    <a:clrScheme name="Adjacency">
      <a:dk1>
        <a:srgbClr val="2F2B20"/>
      </a:dk1>
      <a:lt1>
        <a:srgbClr val="FFFFFF"/>
      </a:lt1>
      <a:dk2>
        <a:srgbClr val="675E47"/>
      </a:dk2>
      <a:lt2>
        <a:srgbClr val="DFDCB7"/>
      </a:lt2>
      <a:accent1>
        <a:srgbClr val="A9A57C"/>
      </a:accent1>
      <a:accent2>
        <a:srgbClr val="9CBEBD"/>
      </a:accent2>
      <a:accent3>
        <a:srgbClr val="D2CB6C"/>
      </a:accent3>
      <a:accent4>
        <a:srgbClr val="95A39D"/>
      </a:accent4>
      <a:accent5>
        <a:srgbClr val="C89F5D"/>
      </a:accent5>
      <a:accent6>
        <a:srgbClr val="B1A089"/>
      </a:accent6>
      <a:hlink>
        <a:srgbClr val="D25814"/>
      </a:hlink>
      <a:folHlink>
        <a:srgbClr val="849A0A"/>
      </a:folHlink>
    </a:clrScheme>
    <a:fontScheme name="Office">
      <a:majorFont>
        <a:latin typeface="Cambria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明朝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Adjacency">
      <a:fillStyleLst>
        <a:solidFill>
          <a:schemeClr val="phClr"/>
        </a:solidFill>
        <a:solidFill>
          <a:schemeClr val="phClr">
            <a:tint val="55000"/>
          </a:schemeClr>
        </a:solidFill>
        <a:solidFill>
          <a:schemeClr val="phClr"/>
        </a:solidFill>
      </a:fillStyleLst>
      <a:lnStyleLst>
        <a:ln w="12700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25400" algn="bl" rotWithShape="0">
              <a:srgbClr val="000000">
                <a:alpha val="60000"/>
              </a:srgbClr>
            </a:outerShdw>
          </a:effectLst>
        </a:effectStyle>
        <a:effectStyle>
          <a:effectLst/>
          <a:scene3d>
            <a:camera prst="orthographicFront">
              <a:rot lat="0" lon="0" rev="0"/>
            </a:camera>
            <a:lightRig rig="brightRoom" dir="tl">
              <a:rot lat="0" lon="0" rev="1800000"/>
            </a:lightRig>
          </a:scene3d>
          <a:sp3d contourW="10160" prstMaterial="dkEdge">
            <a:bevelT w="38100" h="50800" prst="angle"/>
            <a:contourClr>
              <a:schemeClr val="phClr">
                <a:shade val="40000"/>
                <a:satMod val="15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</a:schemeClr>
            </a:gs>
            <a:gs pos="75000">
              <a:schemeClr val="phClr">
                <a:shade val="100000"/>
                <a:satMod val="115000"/>
              </a:schemeClr>
            </a:gs>
            <a:gs pos="100000">
              <a:schemeClr val="phClr">
                <a:shade val="70000"/>
                <a:satMod val="130000"/>
              </a:schemeClr>
            </a:gs>
          </a:gsLst>
          <a:path path="circle">
            <a:fillToRect l="20000" t="50000" r="100000" b="5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tint val="97000"/>
              </a:schemeClr>
              <a:schemeClr val="phClr">
                <a:shade val="96000"/>
              </a:schemeClr>
            </a:duotone>
          </a:blip>
          <a:tile tx="0" ty="0" sx="32000" sy="32000" flip="none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Adjacency</Template>
  <TotalTime>805</TotalTime>
  <Words>58</Words>
  <Application>Microsoft Office PowerPoint</Application>
  <PresentationFormat>On-screen Show (4:3)</PresentationFormat>
  <Paragraphs>23</Paragraphs>
  <Slides>29</Slides>
  <Notes>0</Notes>
  <HiddenSlides>0</HiddenSlides>
  <MMClips>1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29</vt:i4>
      </vt:variant>
    </vt:vector>
  </HeadingPairs>
  <TitlesOfParts>
    <vt:vector size="30" baseType="lpstr">
      <vt:lpstr>Adjacency</vt:lpstr>
      <vt:lpstr>Slide 1</vt:lpstr>
      <vt:lpstr>Slide 2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  <vt:lpstr>Slide 11</vt:lpstr>
      <vt:lpstr>Slide 12</vt:lpstr>
      <vt:lpstr>Slide 13</vt:lpstr>
      <vt:lpstr>Slide 14</vt:lpstr>
      <vt:lpstr>Slide 15</vt:lpstr>
      <vt:lpstr>Slide 16</vt:lpstr>
      <vt:lpstr>Slide 17</vt:lpstr>
      <vt:lpstr>Slide 18</vt:lpstr>
      <vt:lpstr>Slide 19</vt:lpstr>
      <vt:lpstr>Slide 20</vt:lpstr>
      <vt:lpstr>Slide 21</vt:lpstr>
      <vt:lpstr>Slide 22</vt:lpstr>
      <vt:lpstr>Slide 23</vt:lpstr>
      <vt:lpstr>Slide 24</vt:lpstr>
      <vt:lpstr>Slide 25</vt:lpstr>
      <vt:lpstr>Slide 26</vt:lpstr>
      <vt:lpstr>Slide 27</vt:lpstr>
      <vt:lpstr>Slide 28</vt:lpstr>
      <vt:lpstr>Slide 29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tf190606lv</dc:creator>
  <cp:lastModifiedBy>USER</cp:lastModifiedBy>
  <cp:revision>92</cp:revision>
  <dcterms:created xsi:type="dcterms:W3CDTF">2020-03-25T20:22:43Z</dcterms:created>
  <dcterms:modified xsi:type="dcterms:W3CDTF">2022-05-17T18:12:51Z</dcterms:modified>
</cp:coreProperties>
</file>