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7" r:id="rId3"/>
    <p:sldId id="268" r:id="rId4"/>
    <p:sldId id="262" r:id="rId5"/>
    <p:sldId id="267" r:id="rId6"/>
    <p:sldId id="269" r:id="rId7"/>
    <p:sldId id="270" r:id="rId8"/>
    <p:sldId id="264" r:id="rId9"/>
    <p:sldId id="276" r:id="rId10"/>
    <p:sldId id="297" r:id="rId11"/>
    <p:sldId id="293" r:id="rId12"/>
    <p:sldId id="294" r:id="rId13"/>
    <p:sldId id="295" r:id="rId14"/>
    <p:sldId id="296" r:id="rId15"/>
    <p:sldId id="298" r:id="rId16"/>
    <p:sldId id="271" r:id="rId17"/>
    <p:sldId id="272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2" r:id="rId34"/>
    <p:sldId id="289" r:id="rId35"/>
    <p:sldId id="26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97" autoAdjust="0"/>
    <p:restoredTop sz="94662" autoAdjust="0"/>
  </p:normalViewPr>
  <p:slideViewPr>
    <p:cSldViewPr>
      <p:cViewPr>
        <p:scale>
          <a:sx n="96" d="100"/>
          <a:sy n="96" d="100"/>
        </p:scale>
        <p:origin x="-103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FD57F33-2E79-4AFB-BBEA-FCE95F3FB6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2698614-02DB-4DA3-BAEC-E0C7AACBD7C7}" type="datetimeFigureOut">
              <a:rPr lang="en-US" smtClean="0"/>
              <a:pPr/>
              <a:t>6/5/2022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gif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1.png"/><Relationship Id="rId7" Type="http://schemas.openxmlformats.org/officeDocument/2006/relationships/image" Target="../media/image51.jpeg"/><Relationship Id="rId12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hyperlink" Target="https://anyflip.com/homepage/xxza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55880" y="6071651"/>
            <a:ext cx="4915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АКТИВ  ПРИРОДНИХ  НАУКА</a:t>
            </a:r>
            <a:endParaRPr lang="sr-Cyrl-R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471" y="484909"/>
            <a:ext cx="6758068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ОСНОВНА ШКОЛА </a:t>
            </a:r>
          </a:p>
          <a:p>
            <a:pPr algn="ctr"/>
            <a:r>
              <a:rPr lang="sr-Cyrl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„ЖАРКО ЗРЕЊАНИН“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180" y="2632364"/>
            <a:ext cx="56905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НАШИ  РЕЗУЛТАТИ</a:t>
            </a:r>
            <a:endParaRPr lang="sr-Cyrl-R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sr-Cyrl-R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2021/2022. </a:t>
            </a:r>
            <a:r>
              <a:rPr lang="sr-Cyrl-R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ГОДИНА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2" name="Picture 4" descr="C:\Users\tf190606lv\Desktop\sovice\sova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249" y="1625492"/>
            <a:ext cx="2334896" cy="1961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f190606lv\Desktop\sovice\ГРАНА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5256" y="3232176"/>
            <a:ext cx="4028744" cy="891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2mate.com - Химна ОШ Жарко Зрењанин, Нови Сад_VYcnuLF1px0_144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2" name="Picture 2" descr="C:\Users\tf190606lv\Desktop\sovice\cvetna gran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1334"/>
            <a:ext cx="8395025" cy="2065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03131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USER\Downloads\20220514_102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21545" y="-821545"/>
            <a:ext cx="6858000" cy="8501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ownloads\20220514_102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826" y="-785826"/>
            <a:ext cx="6858000" cy="842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USER\Downloads\20220514_102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21545" y="-821545"/>
            <a:ext cx="6858000" cy="8501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USER\Downloads\20220514_102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826" y="-785826"/>
            <a:ext cx="6858000" cy="842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USER\Downloads\20220514_102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826" y="-785826"/>
            <a:ext cx="6858000" cy="842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USER\Downloads\20220514_103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826" y="-785826"/>
            <a:ext cx="6858000" cy="842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84772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84772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USER\Downloads\IMG_20220514_103535_1_resized_20220516_05505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847727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f190606lv\Desktop\sovice\3.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80" y="3407277"/>
            <a:ext cx="4247807" cy="3450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71678"/>
            <a:ext cx="9108989" cy="1493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74" y="857232"/>
            <a:ext cx="2641309" cy="243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C:\Users\tf190606lv\Desktop\sovice\ГРАНА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466" y="5678458"/>
            <a:ext cx="6735464" cy="1368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0356" y="3551236"/>
            <a:ext cx="22805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   </a:t>
            </a:r>
            <a:r>
              <a:rPr lang="sr-Latn-CS" sz="3200" b="1" dirty="0" smtClean="0"/>
              <a:t> </a:t>
            </a:r>
            <a:r>
              <a:rPr lang="sr-Cyrl-RS" sz="2800" b="1" dirty="0" smtClean="0">
                <a:solidFill>
                  <a:schemeClr val="bg1"/>
                </a:solidFill>
              </a:rPr>
              <a:t>ФИЗИКА</a:t>
            </a:r>
            <a:endParaRPr lang="sr-Cyrl-RS" sz="2800" b="1" dirty="0">
              <a:solidFill>
                <a:schemeClr val="bg1"/>
              </a:solidFill>
            </a:endParaRP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ОПШТИНСКО ТАКМИЧЕЊЕ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6072206"/>
            <a:ext cx="242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А</a:t>
            </a:r>
            <a:r>
              <a:rPr lang="sr-Latn-CS" b="1" dirty="0" smtClean="0"/>
              <a:t>.</a:t>
            </a:r>
            <a:r>
              <a:rPr lang="sr-Cyrl-RS" b="1" dirty="0" smtClean="0"/>
              <a:t>УТЈЕШАНОВИЋ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28926" y="2643182"/>
            <a:ext cx="261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/>
              <a:t>ЛЕНА ЈОВАНОВИЋ </a:t>
            </a:r>
            <a:r>
              <a:rPr lang="sr-Latn-RS" sz="1200" b="1" dirty="0" smtClean="0"/>
              <a:t>7</a:t>
            </a:r>
            <a:r>
              <a:rPr lang="sr-Cyrl-RS" sz="1200" b="1" dirty="0" smtClean="0"/>
              <a:t>- 5</a:t>
            </a:r>
            <a:endParaRPr lang="sr-Latn-RS" sz="1200" b="1" dirty="0" smtClean="0"/>
          </a:p>
          <a:p>
            <a:r>
              <a:rPr lang="sr-Latn-RS" sz="1200" b="1" dirty="0" smtClean="0"/>
              <a:t>              </a:t>
            </a:r>
            <a:r>
              <a:rPr lang="en-US" sz="1600" b="1" dirty="0" smtClean="0"/>
              <a:t>I</a:t>
            </a:r>
            <a:r>
              <a:rPr lang="sr-Latn-RS" sz="1600" b="1" dirty="0" smtClean="0"/>
              <a:t>I</a:t>
            </a:r>
            <a:r>
              <a:rPr lang="en-US" sz="1600" b="1" dirty="0" smtClean="0"/>
              <a:t>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00327" y="5660047"/>
            <a:ext cx="110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/>
              <a:t>-</a:t>
            </a:r>
            <a:endParaRPr lang="en-US" sz="1200" b="1" dirty="0"/>
          </a:p>
        </p:txBody>
      </p:sp>
      <p:pic>
        <p:nvPicPr>
          <p:cNvPr id="2" name="y2mate.com - Химна ОШ Жарко Зрењанин, Нови Сад_VYcnuLF1px0_144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4000504"/>
            <a:ext cx="2641309" cy="243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428604"/>
            <a:ext cx="2641309" cy="243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000760" y="2285992"/>
            <a:ext cx="268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/>
              <a:t>ИСИДОРА ПЕЈИЋ  </a:t>
            </a:r>
            <a:r>
              <a:rPr lang="sr-Cyrl-RS" sz="1200" b="1" dirty="0" smtClean="0"/>
              <a:t>6-</a:t>
            </a:r>
            <a:r>
              <a:rPr lang="sr-Latn-RS" sz="1200" b="1" dirty="0" smtClean="0"/>
              <a:t>7 </a:t>
            </a:r>
            <a:endParaRPr lang="sr-Cyrl-RS" sz="1200" b="1" dirty="0" smtClean="0"/>
          </a:p>
          <a:p>
            <a:r>
              <a:rPr lang="sr-Cyrl-RS" sz="1200" b="1" dirty="0" smtClean="0"/>
              <a:t>      </a:t>
            </a:r>
            <a:r>
              <a:rPr lang="sr-Latn-RS" sz="1200" b="1" dirty="0" smtClean="0"/>
              <a:t>          </a:t>
            </a:r>
            <a:r>
              <a:rPr lang="sr-Latn-RS" sz="1600" b="1" dirty="0" smtClean="0"/>
              <a:t>III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215074" y="5857892"/>
            <a:ext cx="268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/>
              <a:t> ЈОВАНА  САВИЋ  </a:t>
            </a:r>
            <a:r>
              <a:rPr lang="sr-Cyrl-RS" sz="1200" b="1" dirty="0" smtClean="0"/>
              <a:t>7-5</a:t>
            </a:r>
            <a:endParaRPr lang="sr-Latn-RS" sz="1200" b="1" dirty="0" smtClean="0"/>
          </a:p>
          <a:p>
            <a:r>
              <a:rPr lang="sr-Latn-RS" sz="1200" b="1" dirty="0"/>
              <a:t> </a:t>
            </a:r>
            <a:r>
              <a:rPr lang="sr-Latn-RS" sz="1200" b="1" dirty="0" smtClean="0"/>
              <a:t>          </a:t>
            </a:r>
            <a:r>
              <a:rPr lang="sr-Cyrl-RS" sz="1200" b="1" dirty="0" smtClean="0"/>
              <a:t>        </a:t>
            </a:r>
            <a:r>
              <a:rPr lang="sr-Cyrl-RS" sz="1600" b="1" dirty="0" smtClean="0"/>
              <a:t>похвала</a:t>
            </a:r>
            <a:endParaRPr lang="en-US" sz="1600" b="1" dirty="0"/>
          </a:p>
        </p:txBody>
      </p:sp>
    </p:spTree>
    <p:extLst>
      <p:ext uri="{BB962C8B-B14F-4D97-AF65-F5344CB8AC3E}">
        <p14:creationId xmlns="" xmlns:p14="http://schemas.microsoft.com/office/powerpoint/2010/main" val="2911304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54717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USER\Downloads\IMG_20220514_104401_resized_20220516_0548263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6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USER\Downloads\IMG_20220514_100336_resized_20220516_054826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6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USER\Downloads\IMG_20220514_100058_resized_20220516_0548258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6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USER\Downloads\IMG_20220514_095158_resized_20220516_0548256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6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USER\Downloads\IMG_20220514_095153_resized_20220516_0548254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0"/>
            <a:ext cx="3286148" cy="6858000"/>
          </a:xfrm>
          <a:prstGeom prst="rect">
            <a:avLst/>
          </a:prstGeom>
          <a:noFill/>
        </p:spPr>
      </p:pic>
      <p:pic>
        <p:nvPicPr>
          <p:cNvPr id="11267" name="Picture 3" descr="C:\Users\USER\Downloads\IMG_20220514_100201_resized_20220516_054826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21000" cy="6858000"/>
          </a:xfrm>
          <a:prstGeom prst="rect">
            <a:avLst/>
          </a:prstGeom>
          <a:noFill/>
        </p:spPr>
      </p:pic>
      <p:pic>
        <p:nvPicPr>
          <p:cNvPr id="11268" name="Picture 4" descr="C:\Users\USER\Downloads\IMG_20220514_094853_resized_20220516_0548251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3000" y="0"/>
            <a:ext cx="2921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USER\Downloads\IMG_20220514_095125_resized_20220516_0548253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861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USER\Downloads\IMG_20220514_094716_resized_20220516_054825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414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USER\Downloads\IMG_20220514_094757_resized_20220516_054824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010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USER\Downloads\IMG_20220514_094710_resized_20220516_0548247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21000" cy="6858000"/>
          </a:xfrm>
          <a:prstGeom prst="rect">
            <a:avLst/>
          </a:prstGeom>
          <a:noFill/>
        </p:spPr>
      </p:pic>
      <p:pic>
        <p:nvPicPr>
          <p:cNvPr id="15363" name="Picture 3" descr="C:\Users\USER\Downloads\IMG_20220514_094548_resized_20220516_0548245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0"/>
            <a:ext cx="2921000" cy="6858000"/>
          </a:xfrm>
          <a:prstGeom prst="rect">
            <a:avLst/>
          </a:prstGeom>
          <a:noFill/>
        </p:spPr>
      </p:pic>
      <p:pic>
        <p:nvPicPr>
          <p:cNvPr id="15364" name="Picture 4" descr="C:\Users\USER\Downloads\20220514_103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071941" y="1785942"/>
            <a:ext cx="6858000" cy="3286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USER\Downloads\IMG_20220514_094526_resized_20220516_0548243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010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f190606lv\Desktop\sovice\3.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80" y="3407277"/>
            <a:ext cx="4247807" cy="3450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71678"/>
            <a:ext cx="9108989" cy="1493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500042"/>
            <a:ext cx="2641309" cy="243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C:\Users\tf190606lv\Desktop\sovice\ГРАНА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466" y="5678458"/>
            <a:ext cx="6735464" cy="1368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0356" y="3551236"/>
            <a:ext cx="22805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   </a:t>
            </a:r>
            <a:r>
              <a:rPr lang="sr-Latn-CS" sz="3200" b="1" dirty="0" smtClean="0"/>
              <a:t> </a:t>
            </a:r>
            <a:r>
              <a:rPr lang="sr-Cyrl-RS" sz="2800" b="1" dirty="0" smtClean="0">
                <a:solidFill>
                  <a:schemeClr val="bg1"/>
                </a:solidFill>
              </a:rPr>
              <a:t>ФИЗИКА</a:t>
            </a:r>
            <a:endParaRPr lang="sr-Cyrl-RS" sz="2800" b="1" dirty="0">
              <a:solidFill>
                <a:schemeClr val="bg1"/>
              </a:solidFill>
            </a:endParaRPr>
          </a:p>
          <a:p>
            <a:pPr algn="ctr"/>
            <a:r>
              <a:rPr lang="sr-Cyrl-RS" b="1" dirty="0" smtClean="0">
                <a:solidFill>
                  <a:schemeClr val="bg1"/>
                </a:solidFill>
              </a:rPr>
              <a:t>ОКРУЖНО </a:t>
            </a:r>
            <a:r>
              <a:rPr lang="sr-Cyrl-RS" b="1" dirty="0">
                <a:solidFill>
                  <a:schemeClr val="bg1"/>
                </a:solidFill>
              </a:rPr>
              <a:t>ТАКМИЧЕЊЕ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72206"/>
            <a:ext cx="242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А</a:t>
            </a:r>
            <a:r>
              <a:rPr lang="sr-Latn-CS" b="1" dirty="0" smtClean="0"/>
              <a:t>.</a:t>
            </a:r>
            <a:r>
              <a:rPr lang="sr-Cyrl-RS" b="1" dirty="0" smtClean="0"/>
              <a:t>УТЈЕШАНОВИЋ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43504" y="2357430"/>
            <a:ext cx="261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/>
              <a:t>ЛЕНА ЈОВАНОВИЋ </a:t>
            </a:r>
            <a:r>
              <a:rPr lang="sr-Latn-RS" sz="1200" b="1" dirty="0" smtClean="0"/>
              <a:t>7</a:t>
            </a:r>
            <a:r>
              <a:rPr lang="sr-Cyrl-RS" sz="1200" b="1" dirty="0" smtClean="0"/>
              <a:t>- 5</a:t>
            </a:r>
            <a:endParaRPr lang="sr-Latn-RS" sz="1200" b="1" dirty="0" smtClean="0"/>
          </a:p>
          <a:p>
            <a:r>
              <a:rPr lang="sr-Latn-RS" sz="1200" b="1" dirty="0" smtClean="0"/>
              <a:t>              </a:t>
            </a:r>
            <a:r>
              <a:rPr lang="en-US" sz="1600" b="1" dirty="0" smtClean="0"/>
              <a:t>I</a:t>
            </a:r>
            <a:r>
              <a:rPr lang="sr-Latn-RS" sz="1600" b="1" dirty="0" smtClean="0"/>
              <a:t>I</a:t>
            </a:r>
            <a:r>
              <a:rPr lang="en-US" sz="1600" b="1" dirty="0" smtClean="0"/>
              <a:t>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00327" y="5660047"/>
            <a:ext cx="110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/>
              <a:t>-</a:t>
            </a:r>
            <a:endParaRPr lang="en-US" sz="1200" b="1" dirty="0"/>
          </a:p>
        </p:txBody>
      </p:sp>
      <p:pic>
        <p:nvPicPr>
          <p:cNvPr id="2" name="y2mate.com - Химна ОШ Жарко Зрењанин, Нови Сад_VYcnuLF1px0_144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4000504"/>
            <a:ext cx="2641309" cy="243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000760" y="5857892"/>
            <a:ext cx="268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/>
              <a:t>ИСИДОРА ПЕЈИЋ  </a:t>
            </a:r>
            <a:r>
              <a:rPr lang="sr-Cyrl-RS" sz="1200" b="1" dirty="0" smtClean="0"/>
              <a:t>6-</a:t>
            </a:r>
            <a:r>
              <a:rPr lang="sr-Latn-RS" sz="1200" b="1" dirty="0" smtClean="0"/>
              <a:t>7 </a:t>
            </a:r>
            <a:endParaRPr lang="sr-Cyrl-RS" sz="1200" b="1" dirty="0" smtClean="0"/>
          </a:p>
          <a:p>
            <a:r>
              <a:rPr lang="sr-Cyrl-RS" sz="1200" b="1" dirty="0" smtClean="0"/>
              <a:t>      </a:t>
            </a:r>
            <a:r>
              <a:rPr lang="sr-Latn-RS" sz="1200" b="1" dirty="0" smtClean="0"/>
              <a:t>          </a:t>
            </a:r>
            <a:r>
              <a:rPr lang="sr-Latn-RS" sz="1600" b="1" dirty="0" smtClean="0"/>
              <a:t>III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</p:spTree>
    <p:extLst>
      <p:ext uri="{BB962C8B-B14F-4D97-AF65-F5344CB8AC3E}">
        <p14:creationId xmlns="" xmlns:p14="http://schemas.microsoft.com/office/powerpoint/2010/main" val="2911304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54717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USER\Downloads\IMG_20220514_094516_resized_20220516_054824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010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USER\Downloads\IMG_20220514_102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772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USER\Downloads\20220514_105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93033" y="1393033"/>
            <a:ext cx="6858000" cy="4071934"/>
          </a:xfrm>
          <a:prstGeom prst="rect">
            <a:avLst/>
          </a:prstGeom>
          <a:noFill/>
        </p:spPr>
      </p:pic>
      <p:pic>
        <p:nvPicPr>
          <p:cNvPr id="5" name="Picture 2" descr="C:\Users\USER\Downloads\20220514_104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86074" y="1214422"/>
            <a:ext cx="6858000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USER\Downloads\20220514_104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29652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USER\Downloads\20220514_105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0109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44" y="214290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C00000"/>
                </a:solidFill>
              </a:rPr>
              <a:t>Довиђења до следеће године 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2921406"/>
            <a:ext cx="5097896" cy="403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8069" y="3156466"/>
            <a:ext cx="2112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000" b="1" dirty="0" smtClean="0">
                <a:solidFill>
                  <a:srgbClr val="FFFFFF"/>
                </a:solidFill>
              </a:rPr>
              <a:t>Е - часопис</a:t>
            </a:r>
          </a:p>
          <a:p>
            <a:pPr algn="ctr"/>
            <a:r>
              <a:rPr lang="sr-Cyrl-RS" sz="3600" b="1" dirty="0" smtClean="0">
                <a:solidFill>
                  <a:srgbClr val="FFFFFF"/>
                </a:solidFill>
              </a:rPr>
              <a:t>ФОКУС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3075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0" y="1643050"/>
            <a:ext cx="9104270" cy="1538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f190606lv\Desktop\sovice\grana cvetn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778" y="4419569"/>
            <a:ext cx="6656821" cy="2438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68106"/>
            <a:ext cx="2369925" cy="2184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971800"/>
            <a:ext cx="10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272" y="2462275"/>
            <a:ext cx="2019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2F2B20"/>
                </a:solidFill>
              </a:rPr>
              <a:t>ученици 6. разреда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5875097"/>
            <a:ext cx="173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r-Cyrl-RS" b="1" dirty="0" smtClean="0">
              <a:solidFill>
                <a:srgbClr val="2F2B20"/>
              </a:solidFill>
            </a:endParaRPr>
          </a:p>
          <a:p>
            <a:r>
              <a:rPr lang="sr-Cyrl-RS" b="1" dirty="0" smtClean="0">
                <a:solidFill>
                  <a:srgbClr val="2F2B20"/>
                </a:solidFill>
              </a:rPr>
              <a:t>А. Утјешановић</a:t>
            </a:r>
            <a:endParaRPr lang="sr-Cyrl-RS" b="1" dirty="0">
              <a:solidFill>
                <a:srgbClr val="2F2B2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4643446"/>
            <a:ext cx="1219200" cy="179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643446"/>
            <a:ext cx="1219200" cy="179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4643446"/>
            <a:ext cx="1287760" cy="182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4643446"/>
            <a:ext cx="1287760" cy="182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0"/>
            <a:ext cx="414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0"/>
              </a:rPr>
              <a:t>https://anyflip.com/homepage/xxza</a:t>
            </a:r>
            <a:endParaRPr lang="sr-Cyrl-RS" dirty="0" smtClean="0"/>
          </a:p>
          <a:p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785794"/>
            <a:ext cx="2303613" cy="209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857488" y="2285992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2F2B20"/>
                </a:solidFill>
              </a:rPr>
              <a:t>ученици 8. разреда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517133">
            <a:off x="5957803" y="2086774"/>
            <a:ext cx="1573837" cy="22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 rot="20852526">
            <a:off x="5808888" y="1583761"/>
            <a:ext cx="147758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C00000"/>
                </a:solidFill>
              </a:rPr>
              <a:t>Нови број !</a:t>
            </a:r>
          </a:p>
        </p:txBody>
      </p:sp>
    </p:spTree>
    <p:extLst>
      <p:ext uri="{BB962C8B-B14F-4D97-AF65-F5344CB8AC3E}">
        <p14:creationId xmlns="" xmlns:p14="http://schemas.microsoft.com/office/powerpoint/2010/main" val="3629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2921406"/>
            <a:ext cx="5097896" cy="403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8202" y="3222571"/>
            <a:ext cx="251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000" b="1" dirty="0" smtClean="0">
                <a:solidFill>
                  <a:srgbClr val="FFFFFF"/>
                </a:solidFill>
              </a:rPr>
              <a:t>   ХЕМИЈА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1650" y="3659274"/>
            <a:ext cx="2272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b="1" dirty="0" smtClean="0">
                <a:solidFill>
                  <a:srgbClr val="FFFFFF"/>
                </a:solidFill>
              </a:rPr>
              <a:t>ОПШТИНСКО ТАКМИЧЕЊЕ</a:t>
            </a:r>
            <a:endParaRPr lang="en-US" sz="2200" b="1" dirty="0">
              <a:solidFill>
                <a:srgbClr val="FFFFFF"/>
              </a:solidFill>
            </a:endParaRPr>
          </a:p>
        </p:txBody>
      </p:sp>
      <p:pic>
        <p:nvPicPr>
          <p:cNvPr id="3075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1649353"/>
            <a:ext cx="9104270" cy="1538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f190606lv\Desktop\sovice\grana cvetn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778" y="4419569"/>
            <a:ext cx="6656821" cy="2438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f190606lv\Desktop\sovice\1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037116"/>
            <a:ext cx="2376414" cy="2161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f190606lv\Desktop\sovice\2.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000108"/>
            <a:ext cx="2198595" cy="2026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f190606lv\Desktop\sovice\2.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60" y="857232"/>
            <a:ext cx="2257081" cy="1920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4943" y="5647865"/>
            <a:ext cx="25224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     Илија Матић</a:t>
            </a:r>
          </a:p>
          <a:p>
            <a:r>
              <a:rPr lang="sr-Cyrl-RS" sz="1600" b="1" dirty="0" smtClean="0">
                <a:solidFill>
                  <a:srgbClr val="2F2B20"/>
                </a:solidFill>
              </a:rPr>
              <a:t>  </a:t>
            </a:r>
            <a:r>
              <a:rPr lang="sr-Cyrl-RS" sz="1100" b="1" dirty="0" smtClean="0">
                <a:solidFill>
                  <a:srgbClr val="2F2B20"/>
                </a:solidFill>
              </a:rPr>
              <a:t>7-1</a:t>
            </a:r>
            <a:r>
              <a:rPr lang="sr-Cyrl-RS" sz="1400" b="1" dirty="0" smtClean="0">
                <a:solidFill>
                  <a:srgbClr val="2F2B20"/>
                </a:solidFill>
              </a:rPr>
              <a:t>     </a:t>
            </a:r>
            <a:r>
              <a:rPr lang="en-US" sz="1600" b="1" dirty="0" smtClean="0">
                <a:solidFill>
                  <a:srgbClr val="2F2B20"/>
                </a:solidFill>
              </a:rPr>
              <a:t>II </a:t>
            </a:r>
            <a:r>
              <a:rPr lang="sr-Cyrl-RS" sz="1600" b="1" dirty="0">
                <a:solidFill>
                  <a:srgbClr val="2F2B20"/>
                </a:solidFill>
              </a:rPr>
              <a:t>МЕСТО</a:t>
            </a: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09" y="76200"/>
            <a:ext cx="2303613" cy="209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971800"/>
            <a:ext cx="10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2500306"/>
            <a:ext cx="191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Лана Ристић 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7-6</a:t>
            </a:r>
            <a:r>
              <a:rPr lang="sr-Cyrl-RS" sz="1600" b="1" dirty="0" smtClean="0">
                <a:solidFill>
                  <a:srgbClr val="2F2B20"/>
                </a:solidFill>
              </a:rPr>
              <a:t>     </a:t>
            </a:r>
            <a:r>
              <a:rPr lang="en-US" sz="1600" b="1" dirty="0" smtClean="0">
                <a:solidFill>
                  <a:srgbClr val="2F2B20"/>
                </a:solidFill>
              </a:rPr>
              <a:t>I</a:t>
            </a:r>
            <a:r>
              <a:rPr lang="sr-Cyrl-RS" sz="1600" b="1" dirty="0" smtClean="0">
                <a:solidFill>
                  <a:srgbClr val="2F2B20"/>
                </a:solidFill>
              </a:rPr>
              <a:t> </a:t>
            </a:r>
            <a:r>
              <a:rPr lang="en-US" sz="1600" b="1" dirty="0" smtClean="0">
                <a:solidFill>
                  <a:srgbClr val="2F2B20"/>
                </a:solidFill>
              </a:rPr>
              <a:t> </a:t>
            </a:r>
            <a:r>
              <a:rPr lang="sr-Cyrl-RS" sz="1600" b="1" dirty="0">
                <a:solidFill>
                  <a:srgbClr val="2F2B20"/>
                </a:solidFill>
              </a:rPr>
              <a:t>МЕСТО</a:t>
            </a:r>
            <a:endParaRPr lang="en-US" sz="1600" b="1" dirty="0">
              <a:solidFill>
                <a:srgbClr val="2F2B2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1736" y="2285992"/>
            <a:ext cx="2081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  Николина Пантић</a:t>
            </a:r>
          </a:p>
          <a:p>
            <a:r>
              <a:rPr lang="sr-Cyrl-RS" sz="1600" b="1" dirty="0" smtClean="0">
                <a:solidFill>
                  <a:srgbClr val="2F2B20"/>
                </a:solidFill>
              </a:rPr>
              <a:t>      </a:t>
            </a:r>
            <a:r>
              <a:rPr lang="en-US" sz="1600" b="1" dirty="0" smtClean="0">
                <a:solidFill>
                  <a:srgbClr val="2F2B20"/>
                </a:solidFill>
              </a:rPr>
              <a:t>I</a:t>
            </a:r>
            <a:r>
              <a:rPr lang="sr-Latn-CS" sz="1600" b="1" dirty="0" smtClean="0">
                <a:solidFill>
                  <a:srgbClr val="2F2B20"/>
                </a:solidFill>
              </a:rPr>
              <a:t>I</a:t>
            </a:r>
            <a:r>
              <a:rPr lang="en-US" sz="1600" b="1" dirty="0" smtClean="0">
                <a:solidFill>
                  <a:srgbClr val="2F2B20"/>
                </a:solidFill>
              </a:rPr>
              <a:t> </a:t>
            </a:r>
            <a:r>
              <a:rPr lang="sr-Cyrl-RS" sz="1600" b="1" dirty="0" smtClean="0">
                <a:solidFill>
                  <a:srgbClr val="2F2B20"/>
                </a:solidFill>
              </a:rPr>
              <a:t>МЕСТО  </a:t>
            </a:r>
            <a:r>
              <a:rPr lang="sr-Cyrl-RS" sz="1200" b="1" dirty="0" smtClean="0">
                <a:solidFill>
                  <a:srgbClr val="2F2B20"/>
                </a:solidFill>
              </a:rPr>
              <a:t>7-1</a:t>
            </a:r>
            <a:endParaRPr lang="en-US" sz="1200" b="1" dirty="0">
              <a:solidFill>
                <a:srgbClr val="2F2B2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321" y="1673628"/>
            <a:ext cx="181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 smtClean="0">
                <a:solidFill>
                  <a:srgbClr val="2F2B20"/>
                </a:solidFill>
              </a:rPr>
              <a:t>Милош Драгић </a:t>
            </a:r>
            <a:r>
              <a:rPr lang="sr-Cyrl-RS" sz="1200" b="1" dirty="0" smtClean="0">
                <a:solidFill>
                  <a:srgbClr val="2F2B20"/>
                </a:solidFill>
              </a:rPr>
              <a:t>7-2       </a:t>
            </a:r>
            <a:r>
              <a:rPr lang="sr-Latn-RS" sz="1600" b="1" dirty="0" smtClean="0">
                <a:solidFill>
                  <a:srgbClr val="2F2B20"/>
                </a:solidFill>
              </a:rPr>
              <a:t>I </a:t>
            </a:r>
            <a:r>
              <a:rPr lang="sr-Cyrl-RS" sz="1600" b="1" dirty="0" smtClean="0">
                <a:solidFill>
                  <a:srgbClr val="2F2B20"/>
                </a:solidFill>
              </a:rPr>
              <a:t>МЕСТО</a:t>
            </a:r>
            <a:endParaRPr lang="en-US" sz="1600" b="1" dirty="0">
              <a:solidFill>
                <a:srgbClr val="2F2B2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072206"/>
            <a:ext cx="198355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dirty="0" smtClean="0">
                <a:solidFill>
                  <a:srgbClr val="2F2B20"/>
                </a:solidFill>
              </a:rPr>
              <a:t>Данијела</a:t>
            </a:r>
            <a:r>
              <a:rPr lang="sr-Latn-CS" b="1" dirty="0" smtClean="0">
                <a:solidFill>
                  <a:srgbClr val="2F2B20"/>
                </a:solidFill>
              </a:rPr>
              <a:t> </a:t>
            </a:r>
            <a:r>
              <a:rPr lang="sr-Cyrl-RS" b="1" dirty="0" smtClean="0">
                <a:solidFill>
                  <a:srgbClr val="2F2B20"/>
                </a:solidFill>
              </a:rPr>
              <a:t>Салатић</a:t>
            </a:r>
          </a:p>
          <a:p>
            <a:endParaRPr lang="sr-Cyrl-RS" sz="1400" b="1" dirty="0" smtClean="0">
              <a:solidFill>
                <a:srgbClr val="2F2B20"/>
              </a:solidFill>
            </a:endParaRPr>
          </a:p>
          <a:p>
            <a:endParaRPr lang="sr-Cyrl-RS" b="1" dirty="0" smtClean="0">
              <a:solidFill>
                <a:srgbClr val="2F2B20"/>
              </a:solidFill>
            </a:endParaRPr>
          </a:p>
          <a:p>
            <a:endParaRPr lang="sr-Cyrl-RS" b="1" dirty="0">
              <a:solidFill>
                <a:srgbClr val="2F2B20"/>
              </a:solidFill>
            </a:endParaRPr>
          </a:p>
        </p:txBody>
      </p:sp>
      <p:pic>
        <p:nvPicPr>
          <p:cNvPr id="17" name="Picture 8" descr="C:\Users\tf190606lv\Desktop\sovice\2.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500042"/>
            <a:ext cx="2257081" cy="1920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57752" y="1928802"/>
            <a:ext cx="2081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       Јована Савић</a:t>
            </a:r>
          </a:p>
          <a:p>
            <a:r>
              <a:rPr lang="sr-Cyrl-RS" sz="1600" b="1" dirty="0" smtClean="0">
                <a:solidFill>
                  <a:srgbClr val="2F2B20"/>
                </a:solidFill>
              </a:rPr>
              <a:t>      </a:t>
            </a:r>
            <a:r>
              <a:rPr lang="en-US" sz="1600" b="1" dirty="0" smtClean="0">
                <a:solidFill>
                  <a:srgbClr val="2F2B20"/>
                </a:solidFill>
              </a:rPr>
              <a:t>II</a:t>
            </a:r>
            <a:r>
              <a:rPr lang="sr-Latn-CS" sz="1600" b="1" dirty="0" smtClean="0">
                <a:solidFill>
                  <a:srgbClr val="2F2B20"/>
                </a:solidFill>
              </a:rPr>
              <a:t>I</a:t>
            </a:r>
            <a:r>
              <a:rPr lang="en-US" sz="1600" b="1" dirty="0" smtClean="0">
                <a:solidFill>
                  <a:srgbClr val="2F2B20"/>
                </a:solidFill>
              </a:rPr>
              <a:t> </a:t>
            </a:r>
            <a:r>
              <a:rPr lang="sr-Cyrl-RS" sz="1600" b="1" dirty="0" smtClean="0">
                <a:solidFill>
                  <a:srgbClr val="2F2B20"/>
                </a:solidFill>
              </a:rPr>
              <a:t>МЕСТО  </a:t>
            </a:r>
            <a:r>
              <a:rPr lang="sr-Cyrl-RS" sz="1200" b="1" dirty="0" smtClean="0">
                <a:solidFill>
                  <a:srgbClr val="2F2B20"/>
                </a:solidFill>
              </a:rPr>
              <a:t>7-5</a:t>
            </a:r>
            <a:endParaRPr lang="en-US" sz="1200" b="1" dirty="0">
              <a:solidFill>
                <a:srgbClr val="2F2B20"/>
              </a:solidFill>
            </a:endParaRPr>
          </a:p>
        </p:txBody>
      </p:sp>
      <p:pic>
        <p:nvPicPr>
          <p:cNvPr id="19" name="Picture 6" descr="C:\Users\tf190606lv\Desktop\sovice\1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54" y="3714752"/>
            <a:ext cx="2376414" cy="2161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143768" y="5286388"/>
            <a:ext cx="21431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    Урош Јаковљевић</a:t>
            </a:r>
          </a:p>
          <a:p>
            <a:r>
              <a:rPr lang="sr-Cyrl-RS" sz="1600" b="1" smtClean="0">
                <a:solidFill>
                  <a:srgbClr val="2F2B20"/>
                </a:solidFill>
              </a:rPr>
              <a:t>    8</a:t>
            </a:r>
            <a:r>
              <a:rPr lang="sr-Cyrl-RS" sz="1100" b="1" smtClean="0">
                <a:solidFill>
                  <a:srgbClr val="2F2B20"/>
                </a:solidFill>
              </a:rPr>
              <a:t>-5</a:t>
            </a:r>
            <a:r>
              <a:rPr lang="sr-Cyrl-RS" sz="1400" b="1" smtClean="0">
                <a:solidFill>
                  <a:srgbClr val="2F2B20"/>
                </a:solidFill>
              </a:rPr>
              <a:t>     </a:t>
            </a:r>
            <a:r>
              <a:rPr lang="en-US" sz="1600" b="1" dirty="0" smtClean="0">
                <a:solidFill>
                  <a:srgbClr val="2F2B20"/>
                </a:solidFill>
              </a:rPr>
              <a:t>II </a:t>
            </a:r>
            <a:r>
              <a:rPr lang="sr-Cyrl-RS" sz="1600" b="1" dirty="0">
                <a:solidFill>
                  <a:srgbClr val="2F2B20"/>
                </a:solidFill>
              </a:rPr>
              <a:t>МЕСТО</a:t>
            </a: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15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2921406"/>
            <a:ext cx="5097896" cy="403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8202" y="3222571"/>
            <a:ext cx="251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000" b="1" dirty="0" smtClean="0">
                <a:solidFill>
                  <a:srgbClr val="FFFFFF"/>
                </a:solidFill>
              </a:rPr>
              <a:t>   ХЕМИЈА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1650" y="3659274"/>
            <a:ext cx="2272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b="1" dirty="0" smtClean="0">
                <a:solidFill>
                  <a:srgbClr val="FFFFFF"/>
                </a:solidFill>
              </a:rPr>
              <a:t>ОКРУЖНО ТАКМИЧЕЊЕ</a:t>
            </a:r>
            <a:endParaRPr lang="en-US" sz="2200" b="1" dirty="0">
              <a:solidFill>
                <a:srgbClr val="FFFFFF"/>
              </a:solidFill>
            </a:endParaRPr>
          </a:p>
        </p:txBody>
      </p:sp>
      <p:pic>
        <p:nvPicPr>
          <p:cNvPr id="3075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1649353"/>
            <a:ext cx="9104270" cy="1538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f190606lv\Desktop\sovice\grana cvetn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4419569"/>
            <a:ext cx="6656821" cy="2438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f190606lv\Desktop\sovice\1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3929066"/>
            <a:ext cx="2376414" cy="2161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f190606lv\Desktop\sovice\2.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541" y="864390"/>
            <a:ext cx="2198595" cy="2026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29322" y="5572140"/>
            <a:ext cx="25224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  Милош Драгић</a:t>
            </a:r>
          </a:p>
          <a:p>
            <a:r>
              <a:rPr lang="sr-Cyrl-RS" sz="1600" b="1" dirty="0" smtClean="0">
                <a:solidFill>
                  <a:srgbClr val="2F2B20"/>
                </a:solidFill>
              </a:rPr>
              <a:t>  </a:t>
            </a:r>
            <a:r>
              <a:rPr lang="sr-Latn-RS" sz="1600" b="1" dirty="0" smtClean="0">
                <a:solidFill>
                  <a:srgbClr val="2F2B20"/>
                </a:solidFill>
              </a:rPr>
              <a:t>  </a:t>
            </a:r>
            <a:r>
              <a:rPr lang="sr-Cyrl-RS" sz="1600" b="1" dirty="0" smtClean="0">
                <a:solidFill>
                  <a:srgbClr val="2F2B20"/>
                </a:solidFill>
              </a:rPr>
              <a:t>7-2     </a:t>
            </a:r>
            <a:r>
              <a:rPr lang="en-US" sz="1600" b="1" dirty="0" smtClean="0">
                <a:solidFill>
                  <a:srgbClr val="2F2B20"/>
                </a:solidFill>
              </a:rPr>
              <a:t>I</a:t>
            </a:r>
            <a:r>
              <a:rPr lang="sr-Latn-RS" sz="1600" b="1" dirty="0" smtClean="0">
                <a:solidFill>
                  <a:srgbClr val="2F2B20"/>
                </a:solidFill>
              </a:rPr>
              <a:t>II</a:t>
            </a:r>
            <a:r>
              <a:rPr lang="en-US" sz="1600" b="1" dirty="0" smtClean="0">
                <a:solidFill>
                  <a:srgbClr val="2F2B20"/>
                </a:solidFill>
              </a:rPr>
              <a:t> </a:t>
            </a:r>
            <a:r>
              <a:rPr lang="sr-Cyrl-RS" sz="1600" b="1" dirty="0" smtClean="0">
                <a:solidFill>
                  <a:srgbClr val="2F2B20"/>
                </a:solidFill>
              </a:rPr>
              <a:t> место</a:t>
            </a:r>
            <a:endParaRPr lang="sr-Cyrl-RS" sz="1600" b="1" dirty="0">
              <a:solidFill>
                <a:srgbClr val="2F2B20"/>
              </a:solidFill>
            </a:endParaRP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85728"/>
            <a:ext cx="2303613" cy="209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971800"/>
            <a:ext cx="10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1650" y="2336631"/>
            <a:ext cx="191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    Лана Ристић </a:t>
            </a:r>
          </a:p>
          <a:p>
            <a:r>
              <a:rPr lang="sr-Cyrl-RS" sz="1600" b="1" dirty="0" smtClean="0">
                <a:solidFill>
                  <a:srgbClr val="2F2B20"/>
                </a:solidFill>
              </a:rPr>
              <a:t>    7-6     </a:t>
            </a:r>
            <a:r>
              <a:rPr lang="sr-Latn-RS" sz="1600" b="1" dirty="0" smtClean="0">
                <a:solidFill>
                  <a:srgbClr val="2F2B20"/>
                </a:solidFill>
              </a:rPr>
              <a:t>III </a:t>
            </a:r>
            <a:r>
              <a:rPr lang="sr-Cyrl-RS" sz="1600" b="1" dirty="0" smtClean="0">
                <a:solidFill>
                  <a:srgbClr val="2F2B20"/>
                </a:solidFill>
              </a:rPr>
              <a:t>место      </a:t>
            </a:r>
            <a:endParaRPr lang="en-US" sz="1600" b="1" dirty="0">
              <a:solidFill>
                <a:srgbClr val="2F2B2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7818" y="1857364"/>
            <a:ext cx="181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 smtClean="0">
                <a:solidFill>
                  <a:srgbClr val="2F2B20"/>
                </a:solidFill>
              </a:rPr>
              <a:t>Илија Матић</a:t>
            </a:r>
          </a:p>
          <a:p>
            <a:pPr algn="ctr"/>
            <a:r>
              <a:rPr lang="sr-Cyrl-RS" sz="1600" b="1" dirty="0" smtClean="0">
                <a:solidFill>
                  <a:srgbClr val="2F2B20"/>
                </a:solidFill>
              </a:rPr>
              <a:t> 7-1       </a:t>
            </a:r>
            <a:r>
              <a:rPr lang="sr-Latn-RS" sz="1600" b="1" dirty="0" smtClean="0">
                <a:solidFill>
                  <a:srgbClr val="2F2B20"/>
                </a:solidFill>
              </a:rPr>
              <a:t>III </a:t>
            </a:r>
            <a:r>
              <a:rPr lang="sr-Cyrl-RS" sz="1600" b="1" dirty="0" smtClean="0">
                <a:solidFill>
                  <a:srgbClr val="2F2B20"/>
                </a:solidFill>
              </a:rPr>
              <a:t>место</a:t>
            </a:r>
            <a:endParaRPr lang="en-US" sz="1600" b="1" dirty="0">
              <a:solidFill>
                <a:srgbClr val="2F2B2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072206"/>
            <a:ext cx="198355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dirty="0" smtClean="0">
                <a:solidFill>
                  <a:srgbClr val="2F2B20"/>
                </a:solidFill>
              </a:rPr>
              <a:t>Данијела</a:t>
            </a:r>
            <a:r>
              <a:rPr lang="sr-Latn-CS" b="1" dirty="0" smtClean="0">
                <a:solidFill>
                  <a:srgbClr val="2F2B20"/>
                </a:solidFill>
              </a:rPr>
              <a:t> </a:t>
            </a:r>
            <a:r>
              <a:rPr lang="sr-Cyrl-RS" b="1" dirty="0" smtClean="0">
                <a:solidFill>
                  <a:srgbClr val="2F2B20"/>
                </a:solidFill>
              </a:rPr>
              <a:t>Салатић</a:t>
            </a:r>
          </a:p>
          <a:p>
            <a:endParaRPr lang="sr-Cyrl-RS" sz="1400" b="1" dirty="0" smtClean="0">
              <a:solidFill>
                <a:srgbClr val="2F2B20"/>
              </a:solidFill>
            </a:endParaRPr>
          </a:p>
          <a:p>
            <a:endParaRPr lang="sr-Cyrl-RS" b="1" dirty="0" smtClean="0">
              <a:solidFill>
                <a:srgbClr val="2F2B20"/>
              </a:solidFill>
            </a:endParaRPr>
          </a:p>
          <a:p>
            <a:endParaRPr lang="sr-Cyrl-RS" b="1" dirty="0">
              <a:solidFill>
                <a:srgbClr val="2F2B2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15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3248"/>
            <a:ext cx="5097896" cy="3714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8202" y="3222571"/>
            <a:ext cx="251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000" b="1" dirty="0" smtClean="0">
                <a:solidFill>
                  <a:srgbClr val="FFFFFF"/>
                </a:solidFill>
              </a:rPr>
              <a:t> БИЛОГИЈА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1650" y="3659274"/>
            <a:ext cx="2272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b="1" dirty="0" smtClean="0">
                <a:solidFill>
                  <a:srgbClr val="FFFFFF"/>
                </a:solidFill>
              </a:rPr>
              <a:t>ОПШТИНСКО ТАКМИЧЕЊЕ</a:t>
            </a:r>
            <a:endParaRPr lang="en-US" sz="2200" b="1" dirty="0">
              <a:solidFill>
                <a:srgbClr val="FFFFFF"/>
              </a:solidFill>
            </a:endParaRPr>
          </a:p>
        </p:txBody>
      </p:sp>
      <p:pic>
        <p:nvPicPr>
          <p:cNvPr id="3075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1649353"/>
            <a:ext cx="9104270" cy="1538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f190606lv\Desktop\sovice\grana cvetn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778" y="4419569"/>
            <a:ext cx="6656821" cy="2438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1733481" cy="1597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1357298"/>
            <a:ext cx="1585548" cy="1349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613776"/>
            <a:ext cx="1785949" cy="162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971800"/>
            <a:ext cx="10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2571744"/>
            <a:ext cx="191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rgbClr val="2F2B20"/>
                </a:solidFill>
              </a:rPr>
              <a:t>Јана Смиљковић 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5-1     </a:t>
            </a:r>
            <a:r>
              <a:rPr lang="en-US" sz="1200" b="1" dirty="0" smtClean="0">
                <a:solidFill>
                  <a:srgbClr val="2F2B20"/>
                </a:solidFill>
              </a:rPr>
              <a:t>I</a:t>
            </a:r>
            <a:r>
              <a:rPr lang="sr-Cyrl-RS" sz="1200" b="1" dirty="0" smtClean="0">
                <a:solidFill>
                  <a:srgbClr val="2F2B20"/>
                </a:solidFill>
              </a:rPr>
              <a:t> </a:t>
            </a:r>
            <a:r>
              <a:rPr lang="en-US" sz="1200" b="1" dirty="0" smtClean="0">
                <a:solidFill>
                  <a:srgbClr val="2F2B20"/>
                </a:solidFill>
              </a:rPr>
              <a:t> </a:t>
            </a:r>
            <a:r>
              <a:rPr lang="sr-Cyrl-RS" sz="1200" b="1" dirty="0" smtClean="0">
                <a:solidFill>
                  <a:srgbClr val="2F2B20"/>
                </a:solidFill>
              </a:rPr>
              <a:t>место</a:t>
            </a:r>
            <a:endParaRPr lang="en-US" sz="1200" b="1" dirty="0">
              <a:solidFill>
                <a:srgbClr val="2F2B2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2214554"/>
            <a:ext cx="2081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  </a:t>
            </a:r>
            <a:r>
              <a:rPr lang="sr-Cyrl-RS" sz="1200" b="1" dirty="0" smtClean="0">
                <a:solidFill>
                  <a:srgbClr val="2F2B20"/>
                </a:solidFill>
              </a:rPr>
              <a:t>Исидора Гаћина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      </a:t>
            </a:r>
            <a:r>
              <a:rPr lang="en-US" sz="1200" b="1" dirty="0" smtClean="0">
                <a:solidFill>
                  <a:srgbClr val="2F2B20"/>
                </a:solidFill>
              </a:rPr>
              <a:t>I</a:t>
            </a:r>
            <a:r>
              <a:rPr lang="sr-Cyrl-RS" sz="1200" b="1" dirty="0" smtClean="0">
                <a:solidFill>
                  <a:srgbClr val="2F2B20"/>
                </a:solidFill>
              </a:rPr>
              <a:t> место  5-1</a:t>
            </a:r>
            <a:endParaRPr lang="en-US" sz="1200" b="1" dirty="0">
              <a:solidFill>
                <a:srgbClr val="2F2B2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2132" y="1857364"/>
            <a:ext cx="181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rgbClr val="2F2B20"/>
                </a:solidFill>
              </a:rPr>
              <a:t>Андреј Мујановић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    5-1       </a:t>
            </a:r>
            <a:r>
              <a:rPr lang="sr-Latn-RS" sz="1200" b="1" dirty="0" smtClean="0">
                <a:solidFill>
                  <a:srgbClr val="2F2B20"/>
                </a:solidFill>
              </a:rPr>
              <a:t>II </a:t>
            </a:r>
            <a:r>
              <a:rPr lang="sr-Cyrl-RS" sz="1200" b="1" dirty="0" smtClean="0">
                <a:solidFill>
                  <a:srgbClr val="2F2B20"/>
                </a:solidFill>
              </a:rPr>
              <a:t> место</a:t>
            </a:r>
            <a:endParaRPr lang="en-US" sz="1200" b="1" dirty="0">
              <a:solidFill>
                <a:srgbClr val="2F2B2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011614"/>
            <a:ext cx="201394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rgbClr val="2F2B20"/>
                </a:solidFill>
              </a:rPr>
              <a:t>Кристина Којић</a:t>
            </a:r>
          </a:p>
          <a:p>
            <a:endParaRPr lang="sr-Cyrl-RS" b="1" dirty="0" smtClean="0">
              <a:solidFill>
                <a:srgbClr val="2F2B20"/>
              </a:solidFill>
            </a:endParaRPr>
          </a:p>
          <a:p>
            <a:r>
              <a:rPr lang="sr-Cyrl-RS" b="1" dirty="0" smtClean="0">
                <a:solidFill>
                  <a:srgbClr val="2F2B20"/>
                </a:solidFill>
              </a:rPr>
              <a:t>Милица Петковић</a:t>
            </a:r>
          </a:p>
          <a:p>
            <a:endParaRPr lang="sr-Cyrl-RS" sz="1400" b="1" dirty="0" smtClean="0">
              <a:solidFill>
                <a:srgbClr val="2F2B20"/>
              </a:solidFill>
            </a:endParaRPr>
          </a:p>
          <a:p>
            <a:endParaRPr lang="sr-Cyrl-RS" b="1" dirty="0" smtClean="0">
              <a:solidFill>
                <a:srgbClr val="2F2B20"/>
              </a:solidFill>
            </a:endParaRPr>
          </a:p>
          <a:p>
            <a:endParaRPr lang="sr-Cyrl-RS" b="1" dirty="0">
              <a:solidFill>
                <a:srgbClr val="2F2B20"/>
              </a:solidFill>
            </a:endParaRPr>
          </a:p>
        </p:txBody>
      </p:sp>
      <p:pic>
        <p:nvPicPr>
          <p:cNvPr id="17" name="Picture 8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0" y="1071546"/>
            <a:ext cx="1714512" cy="1459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00496" y="2143116"/>
            <a:ext cx="208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rgbClr val="2F2B20"/>
                </a:solidFill>
              </a:rPr>
              <a:t>  Дуња Шкорић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      </a:t>
            </a:r>
            <a:r>
              <a:rPr lang="en-US" sz="1200" b="1" dirty="0" smtClean="0">
                <a:solidFill>
                  <a:srgbClr val="2F2B20"/>
                </a:solidFill>
              </a:rPr>
              <a:t>I</a:t>
            </a:r>
            <a:r>
              <a:rPr lang="sr-Latn-RS" sz="1200" b="1" dirty="0" smtClean="0">
                <a:solidFill>
                  <a:srgbClr val="2F2B20"/>
                </a:solidFill>
              </a:rPr>
              <a:t>I</a:t>
            </a:r>
            <a:r>
              <a:rPr lang="en-US" sz="1200" b="1" dirty="0" smtClean="0">
                <a:solidFill>
                  <a:srgbClr val="2F2B20"/>
                </a:solidFill>
              </a:rPr>
              <a:t> </a:t>
            </a:r>
            <a:r>
              <a:rPr lang="sr-Cyrl-RS" sz="1200" b="1" dirty="0" smtClean="0">
                <a:solidFill>
                  <a:srgbClr val="2F2B20"/>
                </a:solidFill>
              </a:rPr>
              <a:t> место  5-1</a:t>
            </a:r>
            <a:endParaRPr lang="en-US" sz="1200" b="1" dirty="0">
              <a:solidFill>
                <a:srgbClr val="2F2B20"/>
              </a:solidFill>
            </a:endParaRPr>
          </a:p>
        </p:txBody>
      </p:sp>
      <p:pic>
        <p:nvPicPr>
          <p:cNvPr id="19" name="Picture 6" descr="C:\Users\tf190606lv\Desktop\sovice\1.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2316432"/>
            <a:ext cx="1714512" cy="1559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429256" y="3500438"/>
            <a:ext cx="21431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rgbClr val="2F2B20"/>
                </a:solidFill>
              </a:rPr>
              <a:t>   Никола Гњатовић</a:t>
            </a:r>
            <a:endParaRPr lang="sr-Cyrl-RS" sz="1100" b="1" dirty="0" smtClean="0">
              <a:solidFill>
                <a:srgbClr val="2F2B20"/>
              </a:solidFill>
            </a:endParaRPr>
          </a:p>
          <a:p>
            <a:r>
              <a:rPr lang="sr-Cyrl-RS" sz="1100" b="1" dirty="0" smtClean="0">
                <a:solidFill>
                  <a:srgbClr val="2F2B20"/>
                </a:solidFill>
              </a:rPr>
              <a:t>        6-5     </a:t>
            </a:r>
            <a:r>
              <a:rPr lang="sr-Latn-RS" sz="1100" b="1" dirty="0" smtClean="0">
                <a:solidFill>
                  <a:srgbClr val="2F2B20"/>
                </a:solidFill>
              </a:rPr>
              <a:t>I</a:t>
            </a:r>
            <a:r>
              <a:rPr lang="en-US" sz="1100" b="1" dirty="0" smtClean="0">
                <a:solidFill>
                  <a:srgbClr val="2F2B20"/>
                </a:solidFill>
              </a:rPr>
              <a:t>II </a:t>
            </a:r>
            <a:r>
              <a:rPr lang="sr-Cyrl-RS" sz="1100" b="1" dirty="0" smtClean="0">
                <a:solidFill>
                  <a:srgbClr val="2F2B20"/>
                </a:solidFill>
              </a:rPr>
              <a:t>место</a:t>
            </a:r>
            <a:endParaRPr lang="sr-Cyrl-RS" sz="1100" b="1" dirty="0">
              <a:solidFill>
                <a:srgbClr val="2F2B20"/>
              </a:solidFill>
            </a:endParaRP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5" y="357166"/>
            <a:ext cx="1800131" cy="163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215206" y="1571612"/>
            <a:ext cx="208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rgbClr val="2F2B20"/>
                </a:solidFill>
              </a:rPr>
              <a:t>      Страхиња Окиљевић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          </a:t>
            </a:r>
            <a:r>
              <a:rPr lang="en-US" sz="1200" b="1" dirty="0" smtClean="0">
                <a:solidFill>
                  <a:srgbClr val="2F2B20"/>
                </a:solidFill>
              </a:rPr>
              <a:t>II</a:t>
            </a:r>
            <a:r>
              <a:rPr lang="sr-Latn-CS" sz="1200" b="1" dirty="0" smtClean="0">
                <a:solidFill>
                  <a:srgbClr val="2F2B20"/>
                </a:solidFill>
              </a:rPr>
              <a:t>I</a:t>
            </a:r>
            <a:r>
              <a:rPr lang="en-US" sz="1200" b="1" dirty="0" smtClean="0">
                <a:solidFill>
                  <a:srgbClr val="2F2B20"/>
                </a:solidFill>
              </a:rPr>
              <a:t> </a:t>
            </a:r>
            <a:r>
              <a:rPr lang="sr-Cyrl-RS" sz="1200" b="1" dirty="0" smtClean="0">
                <a:solidFill>
                  <a:srgbClr val="2F2B20"/>
                </a:solidFill>
              </a:rPr>
              <a:t>место  5-5</a:t>
            </a:r>
            <a:endParaRPr lang="en-US" sz="1200" b="1" dirty="0">
              <a:solidFill>
                <a:srgbClr val="2F2B20"/>
              </a:solidFill>
            </a:endParaRPr>
          </a:p>
        </p:txBody>
      </p:sp>
      <p:pic>
        <p:nvPicPr>
          <p:cNvPr id="24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519" y="4143380"/>
            <a:ext cx="1733481" cy="1597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4" y="4429132"/>
            <a:ext cx="1733481" cy="1597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0" y="4786322"/>
            <a:ext cx="1733481" cy="1597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429124" y="6000768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100" b="1" dirty="0" smtClean="0">
                <a:solidFill>
                  <a:srgbClr val="2F2B20"/>
                </a:solidFill>
              </a:rPr>
              <a:t>     Лана Ристић</a:t>
            </a:r>
          </a:p>
          <a:p>
            <a:r>
              <a:rPr lang="sr-Cyrl-RS" sz="1100" b="1" dirty="0" smtClean="0">
                <a:solidFill>
                  <a:srgbClr val="2F2B20"/>
                </a:solidFill>
              </a:rPr>
              <a:t>  7-6     </a:t>
            </a:r>
            <a:r>
              <a:rPr lang="en-US" sz="1100" b="1" dirty="0" smtClean="0">
                <a:solidFill>
                  <a:srgbClr val="2F2B20"/>
                </a:solidFill>
              </a:rPr>
              <a:t>I</a:t>
            </a:r>
            <a:r>
              <a:rPr lang="sr-Latn-RS" sz="1100" b="1" dirty="0" smtClean="0">
                <a:solidFill>
                  <a:srgbClr val="2F2B20"/>
                </a:solidFill>
              </a:rPr>
              <a:t>I</a:t>
            </a:r>
            <a:r>
              <a:rPr lang="en-US" sz="1100" b="1" dirty="0" smtClean="0">
                <a:solidFill>
                  <a:srgbClr val="2F2B20"/>
                </a:solidFill>
              </a:rPr>
              <a:t>I </a:t>
            </a:r>
            <a:r>
              <a:rPr lang="sr-Cyrl-RS" sz="1100" b="1" dirty="0" smtClean="0">
                <a:solidFill>
                  <a:srgbClr val="2F2B20"/>
                </a:solidFill>
              </a:rPr>
              <a:t> место</a:t>
            </a:r>
            <a:endParaRPr lang="sr-Cyrl-RS" sz="1100" b="1" dirty="0">
              <a:solidFill>
                <a:srgbClr val="2F2B20"/>
              </a:solidFill>
            </a:endParaRP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00760" y="5643578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100" b="1" dirty="0" smtClean="0">
                <a:solidFill>
                  <a:srgbClr val="2F2B20"/>
                </a:solidFill>
              </a:rPr>
              <a:t>     Катарина Ајдер</a:t>
            </a:r>
          </a:p>
          <a:p>
            <a:r>
              <a:rPr lang="sr-Cyrl-RS" sz="1100" b="1" dirty="0" smtClean="0">
                <a:solidFill>
                  <a:srgbClr val="2F2B20"/>
                </a:solidFill>
              </a:rPr>
              <a:t>       8-6     </a:t>
            </a:r>
            <a:r>
              <a:rPr lang="en-US" sz="1100" b="1" dirty="0" smtClean="0">
                <a:solidFill>
                  <a:srgbClr val="2F2B20"/>
                </a:solidFill>
              </a:rPr>
              <a:t>II</a:t>
            </a:r>
            <a:r>
              <a:rPr lang="sr-Latn-RS" sz="1100" b="1" dirty="0" smtClean="0">
                <a:solidFill>
                  <a:srgbClr val="2F2B20"/>
                </a:solidFill>
              </a:rPr>
              <a:t>I</a:t>
            </a:r>
            <a:r>
              <a:rPr lang="en-US" sz="1100" b="1" dirty="0" smtClean="0">
                <a:solidFill>
                  <a:srgbClr val="2F2B20"/>
                </a:solidFill>
              </a:rPr>
              <a:t> </a:t>
            </a:r>
            <a:r>
              <a:rPr lang="sr-Cyrl-RS" sz="1100" b="1" dirty="0" smtClean="0">
                <a:solidFill>
                  <a:srgbClr val="2F2B20"/>
                </a:solidFill>
              </a:rPr>
              <a:t> место</a:t>
            </a:r>
            <a:endParaRPr lang="sr-Cyrl-RS" sz="1100" b="1" dirty="0">
              <a:solidFill>
                <a:srgbClr val="2F2B20"/>
              </a:solidFill>
            </a:endParaRP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43834" y="5357826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100" b="1" dirty="0" smtClean="0">
                <a:solidFill>
                  <a:srgbClr val="2F2B20"/>
                </a:solidFill>
              </a:rPr>
              <a:t>Ленка Вуксановић</a:t>
            </a:r>
          </a:p>
          <a:p>
            <a:r>
              <a:rPr lang="sr-Cyrl-RS" sz="1100" b="1" dirty="0" smtClean="0">
                <a:solidFill>
                  <a:srgbClr val="2F2B20"/>
                </a:solidFill>
              </a:rPr>
              <a:t>  8-2     </a:t>
            </a:r>
            <a:r>
              <a:rPr lang="en-US" sz="1100" b="1" dirty="0" smtClean="0">
                <a:solidFill>
                  <a:srgbClr val="2F2B20"/>
                </a:solidFill>
              </a:rPr>
              <a:t>I</a:t>
            </a:r>
            <a:r>
              <a:rPr lang="sr-Latn-RS" sz="1100" b="1" dirty="0" smtClean="0">
                <a:solidFill>
                  <a:srgbClr val="2F2B20"/>
                </a:solidFill>
              </a:rPr>
              <a:t>I</a:t>
            </a:r>
            <a:r>
              <a:rPr lang="en-US" sz="1100" b="1" dirty="0" smtClean="0">
                <a:solidFill>
                  <a:srgbClr val="2F2B20"/>
                </a:solidFill>
              </a:rPr>
              <a:t>I </a:t>
            </a:r>
            <a:r>
              <a:rPr lang="sr-Cyrl-RS" sz="1100" b="1" dirty="0" smtClean="0">
                <a:solidFill>
                  <a:srgbClr val="2F2B20"/>
                </a:solidFill>
              </a:rPr>
              <a:t>место</a:t>
            </a:r>
            <a:endParaRPr lang="sr-Cyrl-RS" sz="1100" b="1" dirty="0">
              <a:solidFill>
                <a:srgbClr val="2F2B20"/>
              </a:solidFill>
            </a:endParaRP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15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3248"/>
            <a:ext cx="5097896" cy="3714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8202" y="3222571"/>
            <a:ext cx="251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000" b="1" dirty="0" smtClean="0">
                <a:solidFill>
                  <a:srgbClr val="FFFFFF"/>
                </a:solidFill>
              </a:rPr>
              <a:t> БИЛОГИЈА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1650" y="3659274"/>
            <a:ext cx="2272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b="1" smtClean="0">
                <a:solidFill>
                  <a:srgbClr val="FFFFFF"/>
                </a:solidFill>
              </a:rPr>
              <a:t>ОКРУЖНО </a:t>
            </a:r>
            <a:r>
              <a:rPr lang="sr-Cyrl-RS" sz="2200" b="1" dirty="0" smtClean="0">
                <a:solidFill>
                  <a:srgbClr val="FFFFFF"/>
                </a:solidFill>
              </a:rPr>
              <a:t>ТАКМИЧЕЊЕ</a:t>
            </a:r>
            <a:endParaRPr lang="en-US" sz="2200" b="1" dirty="0">
              <a:solidFill>
                <a:srgbClr val="FFFFFF"/>
              </a:solidFill>
            </a:endParaRPr>
          </a:p>
        </p:txBody>
      </p:sp>
      <p:pic>
        <p:nvPicPr>
          <p:cNvPr id="3075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1649353"/>
            <a:ext cx="9104270" cy="1538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f190606lv\Desktop\sovice\grana cvetn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778" y="4419569"/>
            <a:ext cx="6656821" cy="2438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1733481" cy="1597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1357298"/>
            <a:ext cx="1585548" cy="1349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613776"/>
            <a:ext cx="1785949" cy="162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971800"/>
            <a:ext cx="10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2571744"/>
            <a:ext cx="191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rgbClr val="2F2B20"/>
                </a:solidFill>
              </a:rPr>
              <a:t>Јана Смиљковић 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5-1     </a:t>
            </a:r>
            <a:r>
              <a:rPr lang="en-US" sz="1200" b="1" dirty="0" smtClean="0">
                <a:solidFill>
                  <a:srgbClr val="2F2B20"/>
                </a:solidFill>
              </a:rPr>
              <a:t>III</a:t>
            </a:r>
            <a:r>
              <a:rPr lang="sr-Cyrl-RS" sz="1200" b="1" dirty="0" smtClean="0">
                <a:solidFill>
                  <a:srgbClr val="2F2B20"/>
                </a:solidFill>
              </a:rPr>
              <a:t> </a:t>
            </a:r>
            <a:r>
              <a:rPr lang="en-US" sz="1200" b="1" dirty="0" smtClean="0">
                <a:solidFill>
                  <a:srgbClr val="2F2B20"/>
                </a:solidFill>
              </a:rPr>
              <a:t> </a:t>
            </a:r>
            <a:r>
              <a:rPr lang="sr-Cyrl-RS" sz="1200" b="1" dirty="0" smtClean="0">
                <a:solidFill>
                  <a:srgbClr val="2F2B20"/>
                </a:solidFill>
              </a:rPr>
              <a:t>место</a:t>
            </a:r>
            <a:endParaRPr lang="en-US" sz="1200" b="1" dirty="0">
              <a:solidFill>
                <a:srgbClr val="2F2B2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2214554"/>
            <a:ext cx="2081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  </a:t>
            </a:r>
            <a:r>
              <a:rPr lang="sr-Cyrl-RS" sz="1200" b="1" dirty="0" smtClean="0">
                <a:solidFill>
                  <a:srgbClr val="2F2B20"/>
                </a:solidFill>
              </a:rPr>
              <a:t>Исидора Гаћина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      </a:t>
            </a:r>
            <a:r>
              <a:rPr lang="en-US" sz="1200" b="1" dirty="0" smtClean="0">
                <a:solidFill>
                  <a:srgbClr val="2F2B20"/>
                </a:solidFill>
              </a:rPr>
              <a:t>I</a:t>
            </a:r>
            <a:r>
              <a:rPr lang="sr-Cyrl-RS" sz="1200" b="1" dirty="0" smtClean="0">
                <a:solidFill>
                  <a:srgbClr val="2F2B20"/>
                </a:solidFill>
              </a:rPr>
              <a:t> место  5-1</a:t>
            </a:r>
            <a:endParaRPr lang="en-US" sz="1200" b="1" dirty="0">
              <a:solidFill>
                <a:srgbClr val="2F2B2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2132" y="1857364"/>
            <a:ext cx="181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rgbClr val="2F2B20"/>
                </a:solidFill>
              </a:rPr>
              <a:t>Андреј Мујановић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    5-1       </a:t>
            </a:r>
            <a:r>
              <a:rPr lang="sr-Latn-RS" sz="1200" b="1" dirty="0" smtClean="0">
                <a:solidFill>
                  <a:srgbClr val="2F2B20"/>
                </a:solidFill>
              </a:rPr>
              <a:t>I</a:t>
            </a:r>
            <a:r>
              <a:rPr lang="en-US" sz="1200" b="1" dirty="0" smtClean="0">
                <a:solidFill>
                  <a:srgbClr val="2F2B20"/>
                </a:solidFill>
              </a:rPr>
              <a:t>I</a:t>
            </a:r>
            <a:r>
              <a:rPr lang="sr-Latn-RS" sz="1200" b="1" dirty="0" smtClean="0">
                <a:solidFill>
                  <a:srgbClr val="2F2B20"/>
                </a:solidFill>
              </a:rPr>
              <a:t>I </a:t>
            </a:r>
            <a:r>
              <a:rPr lang="sr-Cyrl-RS" sz="1200" b="1" dirty="0" smtClean="0">
                <a:solidFill>
                  <a:srgbClr val="2F2B20"/>
                </a:solidFill>
              </a:rPr>
              <a:t> место</a:t>
            </a:r>
            <a:endParaRPr lang="en-US" sz="1200" b="1" dirty="0">
              <a:solidFill>
                <a:srgbClr val="2F2B2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150114"/>
            <a:ext cx="201394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rgbClr val="2F2B20"/>
                </a:solidFill>
              </a:rPr>
              <a:t>Кристина Којић</a:t>
            </a:r>
          </a:p>
          <a:p>
            <a:r>
              <a:rPr lang="sr-Cyrl-RS" b="1" dirty="0" smtClean="0">
                <a:solidFill>
                  <a:srgbClr val="2F2B20"/>
                </a:solidFill>
              </a:rPr>
              <a:t>Милица Петковић</a:t>
            </a:r>
          </a:p>
          <a:p>
            <a:endParaRPr lang="sr-Cyrl-RS" sz="1400" b="1" dirty="0" smtClean="0">
              <a:solidFill>
                <a:srgbClr val="2F2B20"/>
              </a:solidFill>
            </a:endParaRPr>
          </a:p>
          <a:p>
            <a:endParaRPr lang="sr-Cyrl-RS" b="1" dirty="0" smtClean="0">
              <a:solidFill>
                <a:srgbClr val="2F2B20"/>
              </a:solidFill>
            </a:endParaRPr>
          </a:p>
          <a:p>
            <a:endParaRPr lang="sr-Cyrl-RS" b="1" dirty="0">
              <a:solidFill>
                <a:srgbClr val="2F2B20"/>
              </a:solidFill>
            </a:endParaRPr>
          </a:p>
        </p:txBody>
      </p:sp>
      <p:pic>
        <p:nvPicPr>
          <p:cNvPr id="17" name="Picture 8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0" y="1071546"/>
            <a:ext cx="1714512" cy="1459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00496" y="2143116"/>
            <a:ext cx="208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rgbClr val="2F2B20"/>
                </a:solidFill>
              </a:rPr>
              <a:t>  Дуња Шкорић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      </a:t>
            </a:r>
            <a:r>
              <a:rPr lang="en-US" sz="1200" b="1" dirty="0" smtClean="0">
                <a:solidFill>
                  <a:srgbClr val="2F2B20"/>
                </a:solidFill>
              </a:rPr>
              <a:t>II</a:t>
            </a:r>
            <a:r>
              <a:rPr lang="sr-Latn-RS" sz="1200" b="1" dirty="0" smtClean="0">
                <a:solidFill>
                  <a:srgbClr val="2F2B20"/>
                </a:solidFill>
              </a:rPr>
              <a:t>I</a:t>
            </a:r>
            <a:r>
              <a:rPr lang="en-US" sz="1200" b="1" dirty="0" smtClean="0">
                <a:solidFill>
                  <a:srgbClr val="2F2B20"/>
                </a:solidFill>
              </a:rPr>
              <a:t> </a:t>
            </a:r>
            <a:r>
              <a:rPr lang="sr-Cyrl-RS" sz="1200" b="1" dirty="0" smtClean="0">
                <a:solidFill>
                  <a:srgbClr val="2F2B20"/>
                </a:solidFill>
              </a:rPr>
              <a:t> место  5-1</a:t>
            </a:r>
            <a:endParaRPr lang="en-US" sz="1200" b="1" dirty="0">
              <a:solidFill>
                <a:srgbClr val="2F2B20"/>
              </a:solidFill>
            </a:endParaRPr>
          </a:p>
        </p:txBody>
      </p:sp>
      <p:pic>
        <p:nvPicPr>
          <p:cNvPr id="19" name="Picture 6" descr="C:\Users\tf190606lv\Desktop\sovice\1.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2316432"/>
            <a:ext cx="1714512" cy="1559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429256" y="3500438"/>
            <a:ext cx="21431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rgbClr val="2F2B20"/>
                </a:solidFill>
              </a:rPr>
              <a:t>   Никола Гњатовић</a:t>
            </a:r>
            <a:endParaRPr lang="sr-Cyrl-RS" sz="1100" b="1" dirty="0" smtClean="0">
              <a:solidFill>
                <a:srgbClr val="2F2B20"/>
              </a:solidFill>
            </a:endParaRPr>
          </a:p>
          <a:p>
            <a:r>
              <a:rPr lang="sr-Cyrl-RS" sz="1100" b="1" dirty="0" smtClean="0">
                <a:solidFill>
                  <a:srgbClr val="2F2B20"/>
                </a:solidFill>
              </a:rPr>
              <a:t>        6-5     </a:t>
            </a:r>
            <a:r>
              <a:rPr lang="en-US" sz="1100" b="1" dirty="0" smtClean="0">
                <a:solidFill>
                  <a:srgbClr val="2F2B20"/>
                </a:solidFill>
              </a:rPr>
              <a:t>II </a:t>
            </a:r>
            <a:r>
              <a:rPr lang="sr-Cyrl-RS" sz="1100" b="1" dirty="0" smtClean="0">
                <a:solidFill>
                  <a:srgbClr val="2F2B20"/>
                </a:solidFill>
              </a:rPr>
              <a:t>место</a:t>
            </a:r>
            <a:endParaRPr lang="sr-Cyrl-RS" sz="1100" b="1" dirty="0">
              <a:solidFill>
                <a:srgbClr val="2F2B20"/>
              </a:solidFill>
            </a:endParaRP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5" y="357166"/>
            <a:ext cx="1800131" cy="163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215206" y="1571612"/>
            <a:ext cx="208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rgbClr val="2F2B20"/>
                </a:solidFill>
              </a:rPr>
              <a:t>      Страхиња Окиљевић</a:t>
            </a:r>
          </a:p>
          <a:p>
            <a:r>
              <a:rPr lang="sr-Cyrl-RS" sz="1200" b="1" dirty="0" smtClean="0">
                <a:solidFill>
                  <a:srgbClr val="2F2B20"/>
                </a:solidFill>
              </a:rPr>
              <a:t>          </a:t>
            </a:r>
            <a:r>
              <a:rPr lang="en-US" sz="1200" b="1" dirty="0" smtClean="0">
                <a:solidFill>
                  <a:srgbClr val="2F2B20"/>
                </a:solidFill>
              </a:rPr>
              <a:t>II</a:t>
            </a:r>
            <a:r>
              <a:rPr lang="sr-Latn-CS" sz="1200" b="1" dirty="0" smtClean="0">
                <a:solidFill>
                  <a:srgbClr val="2F2B20"/>
                </a:solidFill>
              </a:rPr>
              <a:t>I</a:t>
            </a:r>
            <a:r>
              <a:rPr lang="en-US" sz="1200" b="1" dirty="0" smtClean="0">
                <a:solidFill>
                  <a:srgbClr val="2F2B20"/>
                </a:solidFill>
              </a:rPr>
              <a:t> </a:t>
            </a:r>
            <a:r>
              <a:rPr lang="sr-Cyrl-RS" sz="1200" b="1" dirty="0" smtClean="0">
                <a:solidFill>
                  <a:srgbClr val="2F2B20"/>
                </a:solidFill>
              </a:rPr>
              <a:t>место  5-5</a:t>
            </a:r>
            <a:endParaRPr lang="en-US" sz="1200" b="1" dirty="0">
              <a:solidFill>
                <a:srgbClr val="2F2B20"/>
              </a:solidFill>
            </a:endParaRPr>
          </a:p>
        </p:txBody>
      </p:sp>
      <p:pic>
        <p:nvPicPr>
          <p:cNvPr id="24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519" y="4143380"/>
            <a:ext cx="1733481" cy="1597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4" y="4429132"/>
            <a:ext cx="1733481" cy="1597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0" y="4786322"/>
            <a:ext cx="1733481" cy="1597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429124" y="6000768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100" b="1" dirty="0" smtClean="0">
                <a:solidFill>
                  <a:srgbClr val="2F2B20"/>
                </a:solidFill>
              </a:rPr>
              <a:t>     Лана Ристић</a:t>
            </a:r>
          </a:p>
          <a:p>
            <a:r>
              <a:rPr lang="sr-Cyrl-RS" sz="1100" b="1" dirty="0" smtClean="0">
                <a:solidFill>
                  <a:srgbClr val="2F2B20"/>
                </a:solidFill>
              </a:rPr>
              <a:t>  7-6     </a:t>
            </a:r>
            <a:r>
              <a:rPr lang="en-US" sz="1100" b="1" dirty="0" smtClean="0">
                <a:solidFill>
                  <a:srgbClr val="2F2B20"/>
                </a:solidFill>
              </a:rPr>
              <a:t>I </a:t>
            </a:r>
            <a:r>
              <a:rPr lang="sr-Cyrl-RS" sz="1100" b="1" dirty="0" smtClean="0">
                <a:solidFill>
                  <a:srgbClr val="2F2B20"/>
                </a:solidFill>
              </a:rPr>
              <a:t> место</a:t>
            </a:r>
            <a:endParaRPr lang="sr-Cyrl-RS" sz="1100" b="1" dirty="0">
              <a:solidFill>
                <a:srgbClr val="2F2B20"/>
              </a:solidFill>
            </a:endParaRP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00760" y="5643578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100" b="1" dirty="0" smtClean="0">
                <a:solidFill>
                  <a:srgbClr val="2F2B20"/>
                </a:solidFill>
              </a:rPr>
              <a:t>     Катарина Ајдер</a:t>
            </a:r>
          </a:p>
          <a:p>
            <a:r>
              <a:rPr lang="sr-Cyrl-RS" sz="1100" b="1" dirty="0" smtClean="0">
                <a:solidFill>
                  <a:srgbClr val="2F2B20"/>
                </a:solidFill>
              </a:rPr>
              <a:t>       8-6     </a:t>
            </a:r>
            <a:r>
              <a:rPr lang="en-US" sz="1100" b="1" dirty="0" smtClean="0">
                <a:solidFill>
                  <a:srgbClr val="2F2B20"/>
                </a:solidFill>
              </a:rPr>
              <a:t>I</a:t>
            </a:r>
            <a:r>
              <a:rPr lang="sr-Latn-RS" sz="1100" b="1" dirty="0" smtClean="0">
                <a:solidFill>
                  <a:srgbClr val="2F2B20"/>
                </a:solidFill>
              </a:rPr>
              <a:t>I</a:t>
            </a:r>
            <a:r>
              <a:rPr lang="en-US" sz="1100" b="1" dirty="0" smtClean="0">
                <a:solidFill>
                  <a:srgbClr val="2F2B20"/>
                </a:solidFill>
              </a:rPr>
              <a:t> </a:t>
            </a:r>
            <a:r>
              <a:rPr lang="sr-Cyrl-RS" sz="1100" b="1" dirty="0" smtClean="0">
                <a:solidFill>
                  <a:srgbClr val="2F2B20"/>
                </a:solidFill>
              </a:rPr>
              <a:t> место</a:t>
            </a:r>
            <a:endParaRPr lang="sr-Cyrl-RS" sz="1100" b="1" dirty="0">
              <a:solidFill>
                <a:srgbClr val="2F2B20"/>
              </a:solidFill>
            </a:endParaRP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43834" y="5357826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100" b="1" dirty="0" smtClean="0">
                <a:solidFill>
                  <a:srgbClr val="2F2B20"/>
                </a:solidFill>
              </a:rPr>
              <a:t>Ленка Вуксановић</a:t>
            </a:r>
          </a:p>
          <a:p>
            <a:r>
              <a:rPr lang="sr-Cyrl-RS" sz="1100" b="1" dirty="0" smtClean="0">
                <a:solidFill>
                  <a:srgbClr val="2F2B20"/>
                </a:solidFill>
              </a:rPr>
              <a:t>  8-2     </a:t>
            </a:r>
            <a:r>
              <a:rPr lang="sr-Latn-RS" sz="1100" b="1" dirty="0" smtClean="0">
                <a:solidFill>
                  <a:srgbClr val="2F2B20"/>
                </a:solidFill>
              </a:rPr>
              <a:t>I</a:t>
            </a:r>
            <a:r>
              <a:rPr lang="en-US" sz="1100" b="1" dirty="0" smtClean="0">
                <a:solidFill>
                  <a:srgbClr val="2F2B20"/>
                </a:solidFill>
              </a:rPr>
              <a:t>I </a:t>
            </a:r>
            <a:r>
              <a:rPr lang="sr-Cyrl-RS" sz="1100" b="1" dirty="0" smtClean="0">
                <a:solidFill>
                  <a:srgbClr val="2F2B20"/>
                </a:solidFill>
              </a:rPr>
              <a:t>место</a:t>
            </a:r>
            <a:endParaRPr lang="sr-Cyrl-RS" sz="1100" b="1" dirty="0">
              <a:solidFill>
                <a:srgbClr val="2F2B20"/>
              </a:solidFill>
            </a:endParaRPr>
          </a:p>
          <a:p>
            <a:endParaRPr lang="en-US" sz="1400" b="1" dirty="0">
              <a:solidFill>
                <a:srgbClr val="2F2B20"/>
              </a:solidFill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8" y="3786190"/>
            <a:ext cx="857256" cy="62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429132"/>
            <a:ext cx="857256" cy="62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4071942"/>
            <a:ext cx="857256" cy="62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786710" y="5786454"/>
            <a:ext cx="1110984" cy="461665"/>
          </a:xfrm>
          <a:prstGeom prst="rect">
            <a:avLst/>
          </a:prstGeom>
          <a:blipFill>
            <a:blip r:embed="rId9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</a:rPr>
              <a:t>ПЛАСМАН НА РЕПУБЛИЧКО</a:t>
            </a:r>
            <a:endParaRPr lang="en-US" sz="1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50800" dist="50800" dir="5400000" algn="ctr" rotWithShape="0">
                  <a:srgbClr val="FFFF00"/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43636" y="6072206"/>
            <a:ext cx="1110984" cy="461665"/>
          </a:xfrm>
          <a:prstGeom prst="rect">
            <a:avLst/>
          </a:prstGeom>
          <a:blipFill>
            <a:blip r:embed="rId9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</a:rPr>
              <a:t>ПЛАСМАН НА РЕПУБЛИЧКО</a:t>
            </a:r>
            <a:endParaRPr lang="en-US" sz="1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50800" dist="50800" dir="5400000" algn="ctr" rotWithShape="0">
                  <a:srgbClr val="FFFF00"/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00562" y="6396335"/>
            <a:ext cx="1110984" cy="461665"/>
          </a:xfrm>
          <a:prstGeom prst="rect">
            <a:avLst/>
          </a:prstGeom>
          <a:blipFill>
            <a:blip r:embed="rId9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wrap="square" rtlCol="0">
            <a:spAutoFit/>
          </a:bodyPr>
          <a:lstStyle/>
          <a:p>
            <a:r>
              <a:rPr lang="sr-Cyrl-RS" sz="1200" b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</a:rPr>
              <a:t>ПЛАСМАН НА РЕПУБЛИЧКО</a:t>
            </a:r>
            <a:endParaRPr lang="en-US" sz="1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50800" dist="50800" dir="5400000" algn="ctr" rotWithShape="0">
                  <a:srgbClr val="FFFF00"/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58148" y="6215082"/>
            <a:ext cx="928694" cy="276999"/>
          </a:xfrm>
          <a:prstGeom prst="rect">
            <a:avLst/>
          </a:prstGeom>
          <a:blipFill>
            <a:blip r:embed="rId9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sr-Cyrl-RS" sz="1200" b="1" dirty="0" smtClean="0">
                <a:solidFill>
                  <a:srgbClr val="C00000"/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</a:rPr>
              <a:t>ПОХВАЛА</a:t>
            </a:r>
            <a:endParaRPr lang="en-US" sz="1200" b="1" dirty="0">
              <a:solidFill>
                <a:srgbClr val="C00000"/>
              </a:solidFill>
              <a:effectLst>
                <a:outerShdw blurRad="50800" dist="50800" dir="5400000" algn="ctr" rotWithShape="0">
                  <a:srgbClr val="FFFF00"/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15074" y="6500834"/>
            <a:ext cx="928694" cy="276999"/>
          </a:xfrm>
          <a:prstGeom prst="rect">
            <a:avLst/>
          </a:prstGeom>
          <a:blipFill>
            <a:blip r:embed="rId9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sr-Cyrl-RS" sz="1200" b="1" dirty="0" smtClean="0">
                <a:solidFill>
                  <a:srgbClr val="C00000"/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</a:rPr>
              <a:t>ПОХВАЛА</a:t>
            </a:r>
            <a:endParaRPr lang="en-US" sz="1200" b="1" dirty="0">
              <a:solidFill>
                <a:srgbClr val="C00000"/>
              </a:solidFill>
              <a:effectLst>
                <a:outerShdw blurRad="50800" dist="50800" dir="5400000" algn="ctr" rotWithShape="0">
                  <a:srgbClr val="FFFF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15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2921406"/>
            <a:ext cx="5097896" cy="403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6634" y="3030627"/>
            <a:ext cx="2112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000" b="1" dirty="0" smtClean="0">
                <a:solidFill>
                  <a:srgbClr val="FFFFFF"/>
                </a:solidFill>
              </a:rPr>
              <a:t>Дан природних наука</a:t>
            </a:r>
            <a:endParaRPr lang="en-US" sz="3000" b="1" dirty="0">
              <a:solidFill>
                <a:srgbClr val="FFFFFF"/>
              </a:solidFill>
            </a:endParaRPr>
          </a:p>
        </p:txBody>
      </p:sp>
      <p:pic>
        <p:nvPicPr>
          <p:cNvPr id="3075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0" y="1714488"/>
            <a:ext cx="9104270" cy="1538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f190606lv\Desktop\sovice\grana cvetn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4419569"/>
            <a:ext cx="6656821" cy="2438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571480"/>
            <a:ext cx="2084388" cy="1920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60" y="857232"/>
            <a:ext cx="2244842" cy="2068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971800"/>
            <a:ext cx="10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5875097"/>
            <a:ext cx="173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r-Cyrl-RS" b="1" dirty="0" smtClean="0">
              <a:solidFill>
                <a:srgbClr val="2F2B20"/>
              </a:solidFill>
            </a:endParaRPr>
          </a:p>
          <a:p>
            <a:r>
              <a:rPr lang="sr-Cyrl-RS" b="1" dirty="0" smtClean="0">
                <a:solidFill>
                  <a:srgbClr val="2F2B20"/>
                </a:solidFill>
              </a:rPr>
              <a:t>А. Утјешановић</a:t>
            </a:r>
            <a:endParaRPr lang="sr-Cyrl-RS" b="1" dirty="0">
              <a:solidFill>
                <a:srgbClr val="2F2B2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907" cy="200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46" y="4071942"/>
            <a:ext cx="2198595" cy="2026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29190" y="1785926"/>
            <a:ext cx="247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sz="1600" b="1" dirty="0">
              <a:solidFill>
                <a:srgbClr val="2F2B20"/>
              </a:solidFill>
            </a:endParaRPr>
          </a:p>
          <a:p>
            <a:r>
              <a:rPr lang="sr-Cyrl-RS" sz="1600" b="1" dirty="0" smtClean="0">
                <a:solidFill>
                  <a:srgbClr val="2F2B20"/>
                </a:solidFill>
              </a:rPr>
              <a:t>Драгана Бечелић</a:t>
            </a:r>
            <a:endParaRPr lang="en-US" sz="1600" b="1" dirty="0">
              <a:solidFill>
                <a:srgbClr val="2F2B20"/>
              </a:solidFill>
            </a:endParaRPr>
          </a:p>
        </p:txBody>
      </p:sp>
      <p:pic>
        <p:nvPicPr>
          <p:cNvPr id="25" name="Picture 9" descr="C:\Users\tf190606lv\Desktop\sovice\2.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158" y="142852"/>
            <a:ext cx="2244842" cy="2068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143768" y="1643050"/>
            <a:ext cx="180344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 smtClean="0">
                <a:solidFill>
                  <a:srgbClr val="2F2B20"/>
                </a:solidFill>
              </a:rPr>
              <a:t>Милица</a:t>
            </a:r>
          </a:p>
          <a:p>
            <a:pPr algn="ctr"/>
            <a:r>
              <a:rPr lang="sr-Cyrl-RS" sz="1600" b="1" dirty="0" smtClean="0">
                <a:solidFill>
                  <a:srgbClr val="2F2B20"/>
                </a:solidFill>
              </a:rPr>
              <a:t>Петковић</a:t>
            </a:r>
            <a:endParaRPr lang="sr-Cyrl-RS" sz="1600" b="1" dirty="0">
              <a:solidFill>
                <a:srgbClr val="2F2B20"/>
              </a:solidFill>
            </a:endParaRPr>
          </a:p>
          <a:p>
            <a:r>
              <a:rPr lang="sr-Cyrl-RS" sz="1100" b="1" dirty="0" smtClean="0">
                <a:solidFill>
                  <a:srgbClr val="2F2B20"/>
                </a:solidFill>
              </a:rPr>
              <a:t>  </a:t>
            </a:r>
            <a:endParaRPr lang="en-US" sz="1100" b="1" dirty="0">
              <a:solidFill>
                <a:srgbClr val="2F2B2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43174" y="2285992"/>
            <a:ext cx="247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sz="1600" b="1" dirty="0">
              <a:solidFill>
                <a:srgbClr val="2F2B20"/>
              </a:solidFill>
            </a:endParaRPr>
          </a:p>
          <a:p>
            <a:r>
              <a:rPr lang="sr-Cyrl-RS" sz="1600" b="1" dirty="0" smtClean="0">
                <a:solidFill>
                  <a:srgbClr val="2F2B20"/>
                </a:solidFill>
              </a:rPr>
              <a:t>  Кристина Којић</a:t>
            </a:r>
            <a:endParaRPr lang="en-US" sz="1600" b="1" dirty="0">
              <a:solidFill>
                <a:srgbClr val="2F2B2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0760" y="5643578"/>
            <a:ext cx="2081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rgbClr val="2F2B20"/>
                </a:solidFill>
              </a:rPr>
              <a:t>Данијела Салатић</a:t>
            </a:r>
            <a:endParaRPr lang="en-US" sz="1200" b="1" dirty="0">
              <a:solidFill>
                <a:srgbClr val="2F2B2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72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43578"/>
            <a:ext cx="8429652" cy="1214422"/>
          </a:xfrm>
        </p:spPr>
        <p:txBody>
          <a:bodyPr>
            <a:normAutofit fontScale="92500" lnSpcReduction="20000"/>
          </a:bodyPr>
          <a:lstStyle/>
          <a:p>
            <a:endParaRPr lang="sr-Cyrl-RS" sz="1200" dirty="0" smtClean="0"/>
          </a:p>
          <a:p>
            <a:r>
              <a:rPr lang="sr-Cyrl-RS" dirty="0" smtClean="0"/>
              <a:t>ПЛАСМАН  НА  РЕПУБЛИЧКО  ТАКМИЧЕЊЕ  ИЗ  БИОЛОГИЈЕ:</a:t>
            </a:r>
          </a:p>
          <a:p>
            <a:pPr>
              <a:buNone/>
            </a:pPr>
            <a:r>
              <a:rPr lang="sr-Cyrl-RS" dirty="0" smtClean="0"/>
              <a:t>Лана Ристић 7/6             Катарина Ајдер 8/6       Ленка Вуксановић 8/2</a:t>
            </a:r>
          </a:p>
          <a:p>
            <a:pPr>
              <a:buNone/>
            </a:pPr>
            <a:r>
              <a:rPr lang="sr-Cyrl-RS" dirty="0" smtClean="0"/>
              <a:t>      учешће                                  похвала                            похвала  </a:t>
            </a:r>
            <a:endParaRPr lang="en-US" dirty="0"/>
          </a:p>
        </p:txBody>
      </p:sp>
      <p:pic>
        <p:nvPicPr>
          <p:cNvPr id="6146" name="Picture 2" descr="C:\Users\USER\Downloads\IMG_20220514_184124_resized_20220516_054826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652" cy="564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824</TotalTime>
  <Words>362</Words>
  <Application>Microsoft Office PowerPoint</Application>
  <PresentationFormat>On-screen Show (4:3)</PresentationFormat>
  <Paragraphs>124</Paragraphs>
  <Slides>35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Adjacency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tf190606lv</dc:creator>
  <cp:lastModifiedBy>USER</cp:lastModifiedBy>
  <cp:revision>95</cp:revision>
  <dcterms:created xsi:type="dcterms:W3CDTF">2020-03-25T20:22:43Z</dcterms:created>
  <dcterms:modified xsi:type="dcterms:W3CDTF">2022-06-05T14:44:02Z</dcterms:modified>
</cp:coreProperties>
</file>