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ava Milošević" initials="SM" lastIdx="1" clrIdx="0">
    <p:extLst>
      <p:ext uri="{19B8F6BF-5375-455C-9EA6-DF929625EA0E}">
        <p15:presenceInfo xmlns:p15="http://schemas.microsoft.com/office/powerpoint/2012/main" userId="863fe808d8913d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0T15:57:57.52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6079-20F1-E4AF-4FF5-291E7D76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B5C7C-FE4C-B551-7CBD-28822EF7C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10087-DD11-54FB-52CE-7972FD58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C5EF6-E2D6-D65A-3BDF-1D00E965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23D2F-984F-DA89-AD1D-436BE694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0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584E-AA95-6E11-A088-A444F909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756DE-3927-D845-1D53-D5316971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CE66-6062-EC05-38F9-089C10F7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613CA-7244-44E5-85E3-884F51BF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D7FDD-113D-A283-2AD9-A3E5D919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14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9774F-6C2C-8A8F-853F-F64C26817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AB110-9F60-FA8A-8DEC-6401E2582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D983-A4D3-63A6-51E3-4E155E75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90C37-79DC-16F2-775F-076D8075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70A16-E16F-962A-431E-5A68803A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52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FC69-3442-0DD9-EE2C-A1D13A96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2D5BC-6A64-B8CE-E1F3-D9D4E7124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76603-4272-70E7-C634-B939E01C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BC750-430D-77BB-007A-F12D21C1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684E-C708-704C-277C-01997C92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4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131F-3D9F-4BC8-B43D-9731EBEC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F15EE-0445-F251-865F-9986F1118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624E-0D74-2B1A-0A69-D2E5AAD5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A1186-1917-D4B8-882F-876FECE1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4B197-DD54-8DF0-3702-6D65B3C4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81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B3B-E795-AD16-1D66-2C11ED67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BA98B-CF64-D937-D985-606741F34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ED2E7-58FF-74A0-84B2-481274A7A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6B509-6859-B75E-5BC6-FEE83067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81390-65A3-2697-78A5-7821C17A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48EC0-E819-8F37-1125-1F06BB18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69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BFDE-1FC0-24F7-F9D0-A7FF9C4A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B1909-2D5E-3654-1532-04D4E5C43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60A1C-F4E0-38DD-F908-9C363CC20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9F9EA-7D0A-6B80-61C4-B05D8264F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D822F-2C16-746C-D0BC-C4286CFC6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5B204-8BED-5FBE-0BA1-70F72C9B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C5E72-03BC-6A99-7EB8-35692FAF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CF7A3-E9CA-5DFC-1AEE-1473A12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67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45BF-38D2-5807-809B-9730C1FB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25EF0-5BFF-C83A-C540-D5958446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9DC11-83E1-CF8F-B1F5-D886DA1A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F9FB1-D18D-D782-6913-4DC56B6A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5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4D805-B066-621C-0411-E18D43A96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B7AF9-6FBF-4E0D-1C95-311EEF4B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46630-F669-AEBE-4435-DB7444FB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24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0EDE-82A8-1782-3393-A9751A67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A9704-3472-9636-BA6A-6F73DBA0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AAF4-3C6A-0189-DC0E-4D4520C03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7D774-82DC-CEAD-0CCE-64C7A8B1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1A57F-ECDC-0428-DE21-B48E8C78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9A435-8FC1-7B49-B759-3EF04828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3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78BD-2786-1EFF-AC58-7B089CD0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B11F2-73EE-A157-84C4-57C39FCA7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25DBE-AEE1-E33E-3F56-431F7C47C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3554B-9321-B3DB-4C13-B9FD2B18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7A45F-4B60-3F2B-1F0C-DA998DE3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B248C-B5A5-D6A8-5133-4B62F697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59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841C2-32D6-257C-1C84-3038F551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6049F-29FD-2E19-82A9-E5F552A62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539F-055C-2DC3-60E2-BB0F41760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56BC-1984-4868-B13C-DE8308BA22DA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77EA4-5E92-8E5D-1F84-72600FAE3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9B86-D1EA-6E10-C55C-83E927AFF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EFA4B-E58D-4BC1-9350-AEB85B333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8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.jp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5607-ABCF-DE94-6CDF-1750EC3F6D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ДЕЧИЈА НЕДЕЉА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B5047-81E6-E24A-C855-7598966ED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ОШ „ Жарко Зрењанин“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8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CAF7-C2E4-DF94-C3E3-B3BAB38C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082765-59B3-2A59-3580-76AF8C522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30" y="85968"/>
            <a:ext cx="5150339" cy="6619631"/>
          </a:xfrm>
        </p:spPr>
      </p:pic>
    </p:spTree>
    <p:extLst>
      <p:ext uri="{BB962C8B-B14F-4D97-AF65-F5344CB8AC3E}">
        <p14:creationId xmlns:p14="http://schemas.microsoft.com/office/powerpoint/2010/main" val="21442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E667-69B4-D82D-875C-510C225F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8" y="62524"/>
            <a:ext cx="11097480" cy="711200"/>
          </a:xfrm>
        </p:spPr>
        <p:txBody>
          <a:bodyPr/>
          <a:lstStyle/>
          <a:p>
            <a:pPr algn="ctr"/>
            <a:r>
              <a:rPr lang="sr-Cyrl-RS" sz="1800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"/>
                <a:cs typeface="Times New Roman" panose="02020603050405020304" pitchFamily="18" charset="0"/>
              </a:rPr>
              <a:t>Пријем првака у Дечији савез- приредба</a:t>
            </a:r>
            <a:r>
              <a:rPr lang="sr-Cyrl-RS" sz="1800" dirty="0">
                <a:solidFill>
                  <a:srgbClr val="585858"/>
                </a:solidFill>
                <a:effectLst/>
                <a:latin typeface="Calibri" panose="020F0502020204030204" pitchFamily="34" charset="0"/>
                <a:ea typeface=""/>
                <a:cs typeface="Times New Roman" panose="02020603050405020304" pitchFamily="18" charset="0"/>
              </a:rPr>
              <a:t> ученика </a:t>
            </a:r>
            <a:r>
              <a:rPr lang="sr-Latn-RS" sz="1800" dirty="0">
                <a:solidFill>
                  <a:srgbClr val="585858"/>
                </a:solidFill>
                <a:effectLst/>
                <a:latin typeface="Calibri" panose="020F0502020204030204" pitchFamily="34" charset="0"/>
                <a:ea typeface=""/>
                <a:cs typeface="Times New Roman" panose="02020603050405020304" pitchFamily="18" charset="0"/>
              </a:rPr>
              <a:t>II</a:t>
            </a:r>
            <a:r>
              <a:rPr lang="sr-Cyrl-RS" sz="1800" dirty="0">
                <a:solidFill>
                  <a:srgbClr val="585858"/>
                </a:solidFill>
                <a:effectLst/>
                <a:latin typeface="Calibri" panose="020F0502020204030204" pitchFamily="34" charset="0"/>
                <a:ea typeface=""/>
                <a:cs typeface="Times New Roman" panose="02020603050405020304" pitchFamily="18" charset="0"/>
              </a:rPr>
              <a:t> разреда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D9DFE-FC60-9377-8F38-5D9FBD1A3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0-02-05-a554481c4ef2ac9fcb1962c80cdf38bbcebd507fdc92190c845d4c4eebf2b1c6_b3b20a4c6e7d0c6b">
            <a:hlinkClick r:id="" action="ppaction://media"/>
            <a:extLst>
              <a:ext uri="{FF2B5EF4-FFF2-40B4-BE49-F238E27FC236}">
                <a16:creationId xmlns:a16="http://schemas.microsoft.com/office/drawing/2014/main" id="{01BE7FFC-6AC1-B389-C528-0B4A70E6E8D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0419" y="3149600"/>
            <a:ext cx="5189414" cy="355233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8FC3B-8BC5-ABE6-DB66-F7E045F70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0-02-05-b8a61273350bc6801054b1407ae789a5bf0ef45e8a510f42c4a7dbc8e36132b8_1b2cfbe9b976716b">
            <a:hlinkClick r:id="" action="ppaction://media"/>
            <a:extLst>
              <a:ext uri="{FF2B5EF4-FFF2-40B4-BE49-F238E27FC236}">
                <a16:creationId xmlns:a16="http://schemas.microsoft.com/office/drawing/2014/main" id="{35816CFB-2900-14C0-2238-2F7026A9021E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667" y="353822"/>
            <a:ext cx="1809261" cy="3215387"/>
          </a:xfrm>
        </p:spPr>
      </p:pic>
      <p:pic>
        <p:nvPicPr>
          <p:cNvPr id="9" name="0-02-05-156ae90ed36459f89642e509656aa0bd2c3287efd41ae8e5aa3ce7c2ef7e1b9d_29ec89e7cb7232f0">
            <a:hlinkClick r:id="" action="ppaction://media"/>
            <a:extLst>
              <a:ext uri="{FF2B5EF4-FFF2-40B4-BE49-F238E27FC236}">
                <a16:creationId xmlns:a16="http://schemas.microsoft.com/office/drawing/2014/main" id="{5BCCF121-CA7C-3401-2833-4D19E6ADAA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33349" y="213052"/>
            <a:ext cx="1887838" cy="3356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4C6D-FB73-2D4C-F421-E7B6FDF7A0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0" y="3860507"/>
            <a:ext cx="1909039" cy="2643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7EE0BC-40BF-ABDA-6AF6-7E479A8679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42" y="537580"/>
            <a:ext cx="1891812" cy="2522416"/>
          </a:xfrm>
          <a:prstGeom prst="rect">
            <a:avLst/>
          </a:prstGeom>
        </p:spPr>
      </p:pic>
      <p:pic>
        <p:nvPicPr>
          <p:cNvPr id="14" name="0-02-05-b80997ff4e26e087d798740acd9eb854bd86948505936ba197653fa88367390b_91754988986d24ad">
            <a:hlinkClick r:id="" action="ppaction://media"/>
            <a:extLst>
              <a:ext uri="{FF2B5EF4-FFF2-40B4-BE49-F238E27FC236}">
                <a16:creationId xmlns:a16="http://schemas.microsoft.com/office/drawing/2014/main" id="{26E679C8-68C5-786B-6150-2F6628FB928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72147" y="3712309"/>
            <a:ext cx="1703801" cy="30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2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FF86-5936-B14B-F780-87A50745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8" y="1"/>
            <a:ext cx="11197492" cy="719014"/>
          </a:xfrm>
        </p:spPr>
        <p:txBody>
          <a:bodyPr/>
          <a:lstStyle/>
          <a:p>
            <a:r>
              <a:rPr lang="sr-Cyrl-RS" dirty="0"/>
              <a:t>Јесен и најбољи друг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77C9E8-81B4-74F5-9F14-A8580CE5E3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4" y="601784"/>
            <a:ext cx="3902200" cy="29266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A4EA60-C531-3253-A992-1E310A2874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4" y="3636292"/>
            <a:ext cx="4295611" cy="322170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FC481-E3E1-1CF9-01F8-FD5C6D9F3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68" y="601782"/>
            <a:ext cx="3075663" cy="4969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FF5456-6302-3C8B-6DF1-C05A23449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22" y="601782"/>
            <a:ext cx="3649784" cy="4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8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30F4-274A-3A8F-2140-25B636CE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9477"/>
          </a:xfrm>
        </p:spPr>
        <p:txBody>
          <a:bodyPr/>
          <a:lstStyle/>
          <a:p>
            <a:r>
              <a:rPr lang="sr-Cyrl-RS" dirty="0"/>
              <a:t>Цртам машту своју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D0D281E-B2D2-EAF4-2289-88EFCC9FEF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019800" y="917086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8620A-D551-1F78-9C70-7243F163F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D2AEF-D9AB-160F-F605-DB055DC67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" y="1215292"/>
            <a:ext cx="5414108" cy="54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B051-898E-0CA0-646D-089AB334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46" y="0"/>
            <a:ext cx="9509369" cy="625231"/>
          </a:xfrm>
        </p:spPr>
        <p:txBody>
          <a:bodyPr>
            <a:normAutofit fontScale="90000"/>
          </a:bodyPr>
          <a:lstStyle/>
          <a:p>
            <a:pPr algn="ctr"/>
            <a:r>
              <a:rPr lang="sr-Cyrl-RS"/>
              <a:t>МАСКЕНБАЛ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19BF9-21B5-5345-E521-1349914D1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140677"/>
            <a:ext cx="17145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C6299-E1AA-F08F-9FA6-FE02809B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26" y="515816"/>
            <a:ext cx="3011528" cy="2258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3A8D5-259E-AF24-2B84-316BB361E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47" y="515816"/>
            <a:ext cx="1714500" cy="3219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7EACC-4B56-95F8-027E-0C8D1B3AF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03" y="625230"/>
            <a:ext cx="1487210" cy="3219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8424C-07D3-0030-7EF9-058F61F46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77" y="3165229"/>
            <a:ext cx="4293254" cy="3219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E21EC-BCC8-9024-0AB3-CD4652383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2" y="3918268"/>
            <a:ext cx="1271155" cy="2752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34CA7B-66E9-74A9-DE0E-EDBEC662F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6" y="3040185"/>
            <a:ext cx="1372174" cy="2970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7A58C-F8E5-6224-7E79-3E0A1F617C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70" y="625230"/>
            <a:ext cx="1487210" cy="3219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4ACD02-BD9A-26AA-AE42-49810BCFB5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38" y="4134338"/>
            <a:ext cx="1655885" cy="22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9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7CC6-EAD9-5FE8-3054-9D972010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1"/>
            <a:ext cx="10533185" cy="593968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ПОСЕТА ИЗЛОЖБИ И МОРНАРИЦИ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8274F-AA0E-C2A5-F5D6-7AF67B78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" y="655628"/>
            <a:ext cx="4106834" cy="308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CA558-545D-1553-3FA0-EAB08ABEA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66" y="226646"/>
            <a:ext cx="1415387" cy="2923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F7A31-5D8A-3ED8-5470-4A56C7CC5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96" y="626038"/>
            <a:ext cx="1940324" cy="3146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C4EA0-B5D0-DC79-4424-DF1D1DD33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4157784"/>
            <a:ext cx="1753315" cy="2337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01D7E-8569-6EBC-0143-CE4067501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67" y="3987800"/>
            <a:ext cx="1911219" cy="2548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C114B3-B542-BADD-E8C5-9DB669D68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85" y="3451623"/>
            <a:ext cx="2243015" cy="2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5A12-8082-5D26-7631-BCAB9F9E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8FAB2-14F5-C653-863F-9B3E3F4F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9" y="240079"/>
            <a:ext cx="2122352" cy="308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CE71E-6319-F0D9-8C60-413F39302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02" y="3673231"/>
            <a:ext cx="3574236" cy="2680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4AED7-9378-A1AC-3F31-2E9BCA6C7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6" y="367323"/>
            <a:ext cx="3071447" cy="4095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E8CFE-361F-258F-66E1-A09484681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05" y="2096477"/>
            <a:ext cx="3549162" cy="4732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233CD-6CC9-1369-F746-40183AB7E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86" y="358928"/>
            <a:ext cx="2235200" cy="167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8805E-4351-0261-E3BB-628DD7B4B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44" y="4731116"/>
            <a:ext cx="2420979" cy="18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3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28</Words>
  <Application>Microsoft Office PowerPoint</Application>
  <PresentationFormat>Widescreen</PresentationFormat>
  <Paragraphs>7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ДЕЧИЈА НЕДЕЉА</vt:lpstr>
      <vt:lpstr>PowerPoint Presentation</vt:lpstr>
      <vt:lpstr>Пријем првака у Дечији савез- приредба ученика II разреда</vt:lpstr>
      <vt:lpstr>Јесен и најбољи друг</vt:lpstr>
      <vt:lpstr>Цртам машту своју</vt:lpstr>
      <vt:lpstr>МАСКЕНБАЛ</vt:lpstr>
      <vt:lpstr>ПОСЕТА ИЗЛОЖБИ И МОРНАРИЦИ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ДЕЧИЈА НЕДЕЉА</dc:title>
  <dc:creator>Slava Milošević</dc:creator>
  <cp:lastModifiedBy>Slava Milošević</cp:lastModifiedBy>
  <cp:revision>2</cp:revision>
  <dcterms:created xsi:type="dcterms:W3CDTF">2022-10-10T15:05:24Z</dcterms:created>
  <dcterms:modified xsi:type="dcterms:W3CDTF">2022-10-10T17:26:26Z</dcterms:modified>
</cp:coreProperties>
</file>